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2" r:id="rId5"/>
    <p:sldMasterId id="2147483754" r:id="rId6"/>
    <p:sldMasterId id="2147483731" r:id="rId7"/>
    <p:sldMasterId id="2147483693" r:id="rId8"/>
  </p:sldMasterIdLst>
  <p:notesMasterIdLst>
    <p:notesMasterId r:id="rId77"/>
  </p:notesMasterIdLst>
  <p:handoutMasterIdLst>
    <p:handoutMasterId r:id="rId78"/>
  </p:handoutMasterIdLst>
  <p:sldIdLst>
    <p:sldId id="281" r:id="rId9"/>
    <p:sldId id="258" r:id="rId10"/>
    <p:sldId id="271" r:id="rId11"/>
    <p:sldId id="1293234424" r:id="rId12"/>
    <p:sldId id="275" r:id="rId13"/>
    <p:sldId id="268" r:id="rId14"/>
    <p:sldId id="279" r:id="rId15"/>
    <p:sldId id="289" r:id="rId16"/>
    <p:sldId id="269" r:id="rId17"/>
    <p:sldId id="273" r:id="rId18"/>
    <p:sldId id="290" r:id="rId19"/>
    <p:sldId id="291" r:id="rId20"/>
    <p:sldId id="1293234447" r:id="rId21"/>
    <p:sldId id="270" r:id="rId22"/>
    <p:sldId id="1293234443" r:id="rId23"/>
    <p:sldId id="1293234445" r:id="rId24"/>
    <p:sldId id="261" r:id="rId25"/>
    <p:sldId id="1293234425" r:id="rId26"/>
    <p:sldId id="292" r:id="rId27"/>
    <p:sldId id="1293234426" r:id="rId28"/>
    <p:sldId id="1293234480" r:id="rId29"/>
    <p:sldId id="293" r:id="rId30"/>
    <p:sldId id="287" r:id="rId31"/>
    <p:sldId id="286" r:id="rId32"/>
    <p:sldId id="1293234478" r:id="rId33"/>
    <p:sldId id="294" r:id="rId34"/>
    <p:sldId id="1293234475" r:id="rId35"/>
    <p:sldId id="1293234474" r:id="rId36"/>
    <p:sldId id="1293234434" r:id="rId37"/>
    <p:sldId id="1293234476" r:id="rId38"/>
    <p:sldId id="1293234435" r:id="rId39"/>
    <p:sldId id="284" r:id="rId40"/>
    <p:sldId id="1293234458" r:id="rId41"/>
    <p:sldId id="1293234448" r:id="rId42"/>
    <p:sldId id="1293234428" r:id="rId43"/>
    <p:sldId id="1293234459" r:id="rId44"/>
    <p:sldId id="1293234460" r:id="rId45"/>
    <p:sldId id="1293234468" r:id="rId46"/>
    <p:sldId id="1293234461" r:id="rId47"/>
    <p:sldId id="1293234469" r:id="rId48"/>
    <p:sldId id="1293234462" r:id="rId49"/>
    <p:sldId id="1293234470" r:id="rId50"/>
    <p:sldId id="1293234463" r:id="rId51"/>
    <p:sldId id="1293234471" r:id="rId52"/>
    <p:sldId id="1293234464" r:id="rId53"/>
    <p:sldId id="1293234472" r:id="rId54"/>
    <p:sldId id="1293234465" r:id="rId55"/>
    <p:sldId id="1293234473" r:id="rId56"/>
    <p:sldId id="1293234466" r:id="rId57"/>
    <p:sldId id="1293234436" r:id="rId58"/>
    <p:sldId id="1293234437" r:id="rId59"/>
    <p:sldId id="1293234451" r:id="rId60"/>
    <p:sldId id="1293234452" r:id="rId61"/>
    <p:sldId id="1293234453" r:id="rId62"/>
    <p:sldId id="1293234456" r:id="rId63"/>
    <p:sldId id="1293234457" r:id="rId64"/>
    <p:sldId id="1293234454" r:id="rId65"/>
    <p:sldId id="1293234467" r:id="rId66"/>
    <p:sldId id="296" r:id="rId67"/>
    <p:sldId id="295" r:id="rId68"/>
    <p:sldId id="297" r:id="rId69"/>
    <p:sldId id="298" r:id="rId70"/>
    <p:sldId id="300" r:id="rId71"/>
    <p:sldId id="299" r:id="rId72"/>
    <p:sldId id="301" r:id="rId73"/>
    <p:sldId id="1293234422" r:id="rId74"/>
    <p:sldId id="1293234421" r:id="rId75"/>
    <p:sldId id="129323442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cilitator Prep" id="{38A5BF3A-EA66-4CC2-B8CE-FEA4D26F4C00}">
          <p14:sldIdLst>
            <p14:sldId id="281"/>
          </p14:sldIdLst>
        </p14:section>
        <p14:section name="Pre-Session" id="{5BF3ED84-4C3E-4210-8561-93FD0599E35D}">
          <p14:sldIdLst>
            <p14:sldId id="258"/>
          </p14:sldIdLst>
        </p14:section>
        <p14:section name="Welcome and introductions" id="{10B44225-3281-4B40-B605-B00929336532}">
          <p14:sldIdLst>
            <p14:sldId id="271"/>
            <p14:sldId id="1293234424"/>
            <p14:sldId id="275"/>
            <p14:sldId id="268"/>
            <p14:sldId id="279"/>
            <p14:sldId id="289"/>
            <p14:sldId id="269"/>
            <p14:sldId id="273"/>
            <p14:sldId id="290"/>
          </p14:sldIdLst>
        </p14:section>
        <p14:section name="About Adaptability" id="{B2F40D4F-90BC-4EC1-815B-D955DD2B874E}">
          <p14:sldIdLst>
            <p14:sldId id="291"/>
            <p14:sldId id="1293234447"/>
            <p14:sldId id="270"/>
            <p14:sldId id="1293234443"/>
            <p14:sldId id="1293234445"/>
            <p14:sldId id="261"/>
            <p14:sldId id="1293234425"/>
            <p14:sldId id="292"/>
            <p14:sldId id="1293234426"/>
          </p14:sldIdLst>
        </p14:section>
        <p14:section name="Benefits of Adaptability" id="{AF1AAF76-3468-4CB7-A3C3-6FB827A62F59}">
          <p14:sldIdLst>
            <p14:sldId id="1293234480"/>
          </p14:sldIdLst>
        </p14:section>
        <p14:section name="Supporting Adaptability" id="{F7A7AAD9-6B37-4E1F-859F-424285FADFCA}">
          <p14:sldIdLst>
            <p14:sldId id="293"/>
            <p14:sldId id="287"/>
            <p14:sldId id="286"/>
            <p14:sldId id="1293234478"/>
            <p14:sldId id="294"/>
            <p14:sldId id="1293234475"/>
            <p14:sldId id="1293234474"/>
            <p14:sldId id="1293234434"/>
            <p14:sldId id="1293234476"/>
            <p14:sldId id="1293234435"/>
          </p14:sldIdLst>
        </p14:section>
        <p14:section name="Break" id="{A9971ED6-4221-419A-8EE1-95FA07074B2D}">
          <p14:sldIdLst>
            <p14:sldId id="284"/>
          </p14:sldIdLst>
        </p14:section>
        <p14:section name="Developing Adaptability in Individuals" id="{4F5375E9-8D7A-495C-972F-A16F49739A65}">
          <p14:sldIdLst>
            <p14:sldId id="1293234458"/>
            <p14:sldId id="1293234448"/>
            <p14:sldId id="1293234428"/>
            <p14:sldId id="1293234459"/>
            <p14:sldId id="1293234460"/>
            <p14:sldId id="1293234468"/>
            <p14:sldId id="1293234461"/>
            <p14:sldId id="1293234469"/>
            <p14:sldId id="1293234462"/>
            <p14:sldId id="1293234470"/>
            <p14:sldId id="1293234463"/>
            <p14:sldId id="1293234471"/>
            <p14:sldId id="1293234464"/>
            <p14:sldId id="1293234472"/>
            <p14:sldId id="1293234465"/>
            <p14:sldId id="1293234473"/>
            <p14:sldId id="1293234466"/>
          </p14:sldIdLst>
        </p14:section>
        <p14:section name="Resources" id="{15D4A3B3-CEC7-4824-9F32-78C100A1523C}">
          <p14:sldIdLst>
            <p14:sldId id="1293234436"/>
            <p14:sldId id="1293234437"/>
            <p14:sldId id="1293234451"/>
            <p14:sldId id="1293234452"/>
            <p14:sldId id="1293234453"/>
            <p14:sldId id="1293234456"/>
            <p14:sldId id="1293234457"/>
            <p14:sldId id="1293234454"/>
            <p14:sldId id="1293234467"/>
          </p14:sldIdLst>
        </p14:section>
        <p14:section name="Badges" id="{764FB30A-DB34-413D-A937-BEA23CBBDA83}">
          <p14:sldIdLst>
            <p14:sldId id="296"/>
            <p14:sldId id="295"/>
            <p14:sldId id="297"/>
            <p14:sldId id="298"/>
            <p14:sldId id="300"/>
            <p14:sldId id="299"/>
            <p14:sldId id="301"/>
          </p14:sldIdLst>
        </p14:section>
        <p14:section name="Closing" id="{3D761E43-B5A3-49E5-BAA3-0090A8BFC354}">
          <p14:sldIdLst>
            <p14:sldId id="1293234422"/>
            <p14:sldId id="1293234421"/>
            <p14:sldId id="12932344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D4"/>
    <a:srgbClr val="00C4DA"/>
    <a:srgbClr val="138B41"/>
    <a:srgbClr val="89254F"/>
    <a:srgbClr val="8B254F"/>
    <a:srgbClr val="EB8B2D"/>
    <a:srgbClr val="AB202C"/>
    <a:srgbClr val="AC242F"/>
    <a:srgbClr val="802B7C"/>
    <a:srgbClr val="00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B6BD0-91D7-4FC4-AE7C-10DF62DA7358}" v="251" dt="2025-02-21T17:13:54.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5109" autoAdjust="0"/>
  </p:normalViewPr>
  <p:slideViewPr>
    <p:cSldViewPr snapToGrid="0">
      <p:cViewPr varScale="1">
        <p:scale>
          <a:sx n="18" d="100"/>
          <a:sy n="18" d="100"/>
        </p:scale>
        <p:origin x="2179" y="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527DD-19D1-4533-ACF6-C51F2A47D7B7}"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GB"/>
        </a:p>
      </dgm:t>
    </dgm:pt>
    <dgm:pt modelId="{CF1D1703-3D7A-4596-AF60-64DC4BE3AA42}">
      <dgm:prSet phldrT="[Text]" custT="1"/>
      <dgm:spPr>
        <a:solidFill>
          <a:schemeClr val="accent4"/>
        </a:solidFill>
      </dgm:spPr>
      <dgm:t>
        <a:bodyPr/>
        <a:lstStyle/>
        <a:p>
          <a:r>
            <a:rPr lang="en-GB" sz="1600"/>
            <a:t>Change</a:t>
          </a:r>
        </a:p>
      </dgm:t>
    </dgm:pt>
    <dgm:pt modelId="{6043E913-F093-499B-B5B0-6194E8A5B088}" type="parTrans" cxnId="{7310AFC4-1B82-43F3-A697-F4F744163DD7}">
      <dgm:prSet/>
      <dgm:spPr/>
      <dgm:t>
        <a:bodyPr/>
        <a:lstStyle/>
        <a:p>
          <a:endParaRPr lang="en-GB" sz="2400"/>
        </a:p>
      </dgm:t>
    </dgm:pt>
    <dgm:pt modelId="{05E482EE-83D9-45FC-A5D5-6ABCD716B541}" type="sibTrans" cxnId="{7310AFC4-1B82-43F3-A697-F4F744163DD7}">
      <dgm:prSet/>
      <dgm:spPr/>
      <dgm:t>
        <a:bodyPr/>
        <a:lstStyle/>
        <a:p>
          <a:endParaRPr lang="en-GB" sz="2400"/>
        </a:p>
      </dgm:t>
    </dgm:pt>
    <dgm:pt modelId="{19ABD4CC-C0B9-4776-9FD4-2FCEF857A27A}">
      <dgm:prSet phldrT="[Text]" custT="1"/>
      <dgm:spPr/>
      <dgm:t>
        <a:bodyPr/>
        <a:lstStyle/>
        <a:p>
          <a:r>
            <a:rPr lang="en-GB" sz="1600"/>
            <a:t>Org change /  restructure</a:t>
          </a:r>
        </a:p>
      </dgm:t>
    </dgm:pt>
    <dgm:pt modelId="{2E5E5059-2FC3-4244-ABA5-C603B2605B77}" type="parTrans" cxnId="{BA058DC7-7D00-48EB-BE70-8945E1D5D54C}">
      <dgm:prSet/>
      <dgm:spPr/>
      <dgm:t>
        <a:bodyPr/>
        <a:lstStyle/>
        <a:p>
          <a:endParaRPr lang="en-GB" sz="2400"/>
        </a:p>
      </dgm:t>
    </dgm:pt>
    <dgm:pt modelId="{BFD18B96-CC08-4052-974E-ED3DAF83C6AC}" type="sibTrans" cxnId="{BA058DC7-7D00-48EB-BE70-8945E1D5D54C}">
      <dgm:prSet/>
      <dgm:spPr/>
      <dgm:t>
        <a:bodyPr/>
        <a:lstStyle/>
        <a:p>
          <a:endParaRPr lang="en-GB" sz="2400"/>
        </a:p>
      </dgm:t>
    </dgm:pt>
    <dgm:pt modelId="{600CB490-14EB-487E-9AE4-459978C3CC67}">
      <dgm:prSet phldrT="[Text]" custT="1"/>
      <dgm:spPr/>
      <dgm:t>
        <a:bodyPr/>
        <a:lstStyle/>
        <a:p>
          <a:r>
            <a:rPr lang="en-GB" sz="1600"/>
            <a:t>Job / shift change</a:t>
          </a:r>
        </a:p>
      </dgm:t>
    </dgm:pt>
    <dgm:pt modelId="{EFD3A7BC-E836-4733-9FD7-3A3A4F07C3F7}" type="parTrans" cxnId="{AD9AA510-7F7D-4265-BB61-225A54C22DA3}">
      <dgm:prSet/>
      <dgm:spPr/>
      <dgm:t>
        <a:bodyPr/>
        <a:lstStyle/>
        <a:p>
          <a:endParaRPr lang="en-GB" sz="2400"/>
        </a:p>
      </dgm:t>
    </dgm:pt>
    <dgm:pt modelId="{0FBCFD2E-DC24-48D4-9C15-B9ABD8DA4C32}" type="sibTrans" cxnId="{AD9AA510-7F7D-4265-BB61-225A54C22DA3}">
      <dgm:prSet/>
      <dgm:spPr/>
      <dgm:t>
        <a:bodyPr/>
        <a:lstStyle/>
        <a:p>
          <a:endParaRPr lang="en-GB" sz="2400"/>
        </a:p>
      </dgm:t>
    </dgm:pt>
    <dgm:pt modelId="{0F124F54-3F0E-4354-B948-E1ACF669C885}">
      <dgm:prSet phldrT="[Text]" custT="1"/>
      <dgm:spPr/>
      <dgm:t>
        <a:bodyPr/>
        <a:lstStyle/>
        <a:p>
          <a:r>
            <a:rPr lang="en-GB" sz="1600"/>
            <a:t>New technology</a:t>
          </a:r>
        </a:p>
      </dgm:t>
    </dgm:pt>
    <dgm:pt modelId="{099FDD3E-BBA3-4642-A411-9F9C8739273A}" type="parTrans" cxnId="{58F7A2EB-F69A-4E3D-9525-56567FD5DF20}">
      <dgm:prSet/>
      <dgm:spPr/>
      <dgm:t>
        <a:bodyPr/>
        <a:lstStyle/>
        <a:p>
          <a:endParaRPr lang="en-GB" sz="2400"/>
        </a:p>
      </dgm:t>
    </dgm:pt>
    <dgm:pt modelId="{F3572A73-CFE2-42D4-ABFC-B86EE35DA1D5}" type="sibTrans" cxnId="{58F7A2EB-F69A-4E3D-9525-56567FD5DF20}">
      <dgm:prSet/>
      <dgm:spPr/>
      <dgm:t>
        <a:bodyPr/>
        <a:lstStyle/>
        <a:p>
          <a:endParaRPr lang="en-GB" sz="2400"/>
        </a:p>
      </dgm:t>
    </dgm:pt>
    <dgm:pt modelId="{3750F61F-09BA-4960-907F-CD8A13DEB2BB}">
      <dgm:prSet phldrT="[Text]" custT="1"/>
      <dgm:spPr/>
      <dgm:t>
        <a:bodyPr/>
        <a:lstStyle/>
        <a:p>
          <a:r>
            <a:rPr lang="en-GB" sz="1600"/>
            <a:t>New process</a:t>
          </a:r>
        </a:p>
      </dgm:t>
    </dgm:pt>
    <dgm:pt modelId="{8E5824AE-F3C5-4336-8A34-6947BF4494DE}" type="parTrans" cxnId="{59DDE4F8-BD52-471F-ADC6-4B2CFB256F91}">
      <dgm:prSet/>
      <dgm:spPr/>
      <dgm:t>
        <a:bodyPr/>
        <a:lstStyle/>
        <a:p>
          <a:endParaRPr lang="en-GB" sz="2400"/>
        </a:p>
      </dgm:t>
    </dgm:pt>
    <dgm:pt modelId="{5401DB50-F568-40CB-BB97-ED91DFC8D003}" type="sibTrans" cxnId="{59DDE4F8-BD52-471F-ADC6-4B2CFB256F91}">
      <dgm:prSet/>
      <dgm:spPr/>
      <dgm:t>
        <a:bodyPr/>
        <a:lstStyle/>
        <a:p>
          <a:endParaRPr lang="en-GB" sz="2400"/>
        </a:p>
      </dgm:t>
    </dgm:pt>
    <dgm:pt modelId="{0D14D560-3DC7-4E7F-9CC9-6D2F71091F30}">
      <dgm:prSet phldrT="[Text]" custT="1"/>
      <dgm:spPr/>
      <dgm:t>
        <a:bodyPr lIns="0" rIns="0"/>
        <a:lstStyle/>
        <a:p>
          <a:r>
            <a:rPr lang="en-GB" sz="1600"/>
            <a:t>New equipment</a:t>
          </a:r>
        </a:p>
      </dgm:t>
    </dgm:pt>
    <dgm:pt modelId="{0129DD22-B6AC-4C6C-A14B-95028E4A5250}" type="parTrans" cxnId="{96EC77A7-974D-4FC0-BD96-859DB1785FC9}">
      <dgm:prSet/>
      <dgm:spPr/>
      <dgm:t>
        <a:bodyPr/>
        <a:lstStyle/>
        <a:p>
          <a:endParaRPr lang="en-GB" sz="2400"/>
        </a:p>
      </dgm:t>
    </dgm:pt>
    <dgm:pt modelId="{50585143-F3CC-4D5E-AC9E-9D6A0EC4E25F}" type="sibTrans" cxnId="{96EC77A7-974D-4FC0-BD96-859DB1785FC9}">
      <dgm:prSet/>
      <dgm:spPr/>
      <dgm:t>
        <a:bodyPr/>
        <a:lstStyle/>
        <a:p>
          <a:endParaRPr lang="en-GB" sz="2400"/>
        </a:p>
      </dgm:t>
    </dgm:pt>
    <dgm:pt modelId="{A12BC487-6B92-4B7E-8324-3F1A824615B3}">
      <dgm:prSet phldrT="[Text]" custT="1"/>
      <dgm:spPr/>
      <dgm:t>
        <a:bodyPr/>
        <a:lstStyle/>
        <a:p>
          <a:endParaRPr lang="en-GB" sz="1600"/>
        </a:p>
      </dgm:t>
    </dgm:pt>
    <dgm:pt modelId="{D988A78F-751D-43A7-B45A-0B05017CC565}" type="parTrans" cxnId="{D0CD3806-F342-4FB6-8C4F-3345327546C4}">
      <dgm:prSet/>
      <dgm:spPr/>
      <dgm:t>
        <a:bodyPr/>
        <a:lstStyle/>
        <a:p>
          <a:endParaRPr lang="en-GB"/>
        </a:p>
      </dgm:t>
    </dgm:pt>
    <dgm:pt modelId="{35A662D8-6108-4C21-A2F7-5E2AEBDD40E5}" type="sibTrans" cxnId="{D0CD3806-F342-4FB6-8C4F-3345327546C4}">
      <dgm:prSet/>
      <dgm:spPr/>
      <dgm:t>
        <a:bodyPr/>
        <a:lstStyle/>
        <a:p>
          <a:endParaRPr lang="en-GB"/>
        </a:p>
      </dgm:t>
    </dgm:pt>
    <dgm:pt modelId="{B260929E-8760-46AF-950C-73296E44F9B7}">
      <dgm:prSet phldrT="[Text]" custT="1"/>
      <dgm:spPr/>
      <dgm:t>
        <a:bodyPr/>
        <a:lstStyle/>
        <a:p>
          <a:r>
            <a:rPr lang="en-GB" sz="1600"/>
            <a:t>New manager / team member</a:t>
          </a:r>
        </a:p>
      </dgm:t>
    </dgm:pt>
    <dgm:pt modelId="{EA0FD737-F265-4B38-8806-3EF7E8C482D9}" type="sibTrans" cxnId="{15302074-E1EB-4D25-8993-7E4F11CDB36C}">
      <dgm:prSet/>
      <dgm:spPr/>
      <dgm:t>
        <a:bodyPr/>
        <a:lstStyle/>
        <a:p>
          <a:endParaRPr lang="en-GB" sz="2400"/>
        </a:p>
      </dgm:t>
    </dgm:pt>
    <dgm:pt modelId="{AE0BDF92-164F-4851-965E-C2A83E0EF61F}" type="parTrans" cxnId="{15302074-E1EB-4D25-8993-7E4F11CDB36C}">
      <dgm:prSet/>
      <dgm:spPr/>
      <dgm:t>
        <a:bodyPr/>
        <a:lstStyle/>
        <a:p>
          <a:endParaRPr lang="en-GB" sz="2400"/>
        </a:p>
      </dgm:t>
    </dgm:pt>
    <dgm:pt modelId="{80AD7326-6941-4D3A-ADC7-3E9D652334AD}" type="pres">
      <dgm:prSet presAssocID="{694527DD-19D1-4533-ACF6-C51F2A47D7B7}" presName="Name0" presStyleCnt="0">
        <dgm:presLayoutVars>
          <dgm:chMax val="1"/>
          <dgm:chPref val="1"/>
          <dgm:dir/>
          <dgm:animOne val="branch"/>
          <dgm:animLvl val="lvl"/>
        </dgm:presLayoutVars>
      </dgm:prSet>
      <dgm:spPr/>
    </dgm:pt>
    <dgm:pt modelId="{FDA72B65-45E6-4E6C-8F66-B4D6EAB407AD}" type="pres">
      <dgm:prSet presAssocID="{CF1D1703-3D7A-4596-AF60-64DC4BE3AA42}" presName="Parent" presStyleLbl="node0" presStyleIdx="0" presStyleCnt="1">
        <dgm:presLayoutVars>
          <dgm:chMax val="6"/>
          <dgm:chPref val="6"/>
        </dgm:presLayoutVars>
      </dgm:prSet>
      <dgm:spPr/>
    </dgm:pt>
    <dgm:pt modelId="{92199515-19EF-4FFC-97A7-C283AB1E0517}" type="pres">
      <dgm:prSet presAssocID="{3750F61F-09BA-4960-907F-CD8A13DEB2BB}" presName="Accent1" presStyleCnt="0"/>
      <dgm:spPr/>
    </dgm:pt>
    <dgm:pt modelId="{25094378-B48F-41AA-BCC6-D8386F908456}" type="pres">
      <dgm:prSet presAssocID="{3750F61F-09BA-4960-907F-CD8A13DEB2BB}" presName="Accent" presStyleLbl="bgShp" presStyleIdx="0" presStyleCnt="6"/>
      <dgm:spPr/>
    </dgm:pt>
    <dgm:pt modelId="{BE592414-2402-42AC-9870-B274D0B9C64E}" type="pres">
      <dgm:prSet presAssocID="{3750F61F-09BA-4960-907F-CD8A13DEB2BB}" presName="Child1" presStyleLbl="node1" presStyleIdx="0" presStyleCnt="6">
        <dgm:presLayoutVars>
          <dgm:chMax val="0"/>
          <dgm:chPref val="0"/>
          <dgm:bulletEnabled val="1"/>
        </dgm:presLayoutVars>
      </dgm:prSet>
      <dgm:spPr/>
    </dgm:pt>
    <dgm:pt modelId="{94A70644-219A-4856-85A8-2FE8E6A97E92}" type="pres">
      <dgm:prSet presAssocID="{0D14D560-3DC7-4E7F-9CC9-6D2F71091F30}" presName="Accent2" presStyleCnt="0"/>
      <dgm:spPr/>
    </dgm:pt>
    <dgm:pt modelId="{AE3CCA29-9D61-4BEF-A3E7-196A978379BD}" type="pres">
      <dgm:prSet presAssocID="{0D14D560-3DC7-4E7F-9CC9-6D2F71091F30}" presName="Accent" presStyleLbl="bgShp" presStyleIdx="1" presStyleCnt="6"/>
      <dgm:spPr>
        <a:noFill/>
      </dgm:spPr>
    </dgm:pt>
    <dgm:pt modelId="{FC15183F-CA36-4B40-ACDB-502593B8CFBE}" type="pres">
      <dgm:prSet presAssocID="{0D14D560-3DC7-4E7F-9CC9-6D2F71091F30}" presName="Child2" presStyleLbl="node1" presStyleIdx="1" presStyleCnt="6">
        <dgm:presLayoutVars>
          <dgm:chMax val="0"/>
          <dgm:chPref val="0"/>
          <dgm:bulletEnabled val="1"/>
        </dgm:presLayoutVars>
      </dgm:prSet>
      <dgm:spPr/>
    </dgm:pt>
    <dgm:pt modelId="{5EF47C63-D08B-4603-ACFA-B05E19B3BEB4}" type="pres">
      <dgm:prSet presAssocID="{B260929E-8760-46AF-950C-73296E44F9B7}" presName="Accent3" presStyleCnt="0"/>
      <dgm:spPr/>
    </dgm:pt>
    <dgm:pt modelId="{C3D47AB6-89A3-4B11-901B-BDE3977F85DF}" type="pres">
      <dgm:prSet presAssocID="{B260929E-8760-46AF-950C-73296E44F9B7}" presName="Accent" presStyleLbl="bgShp" presStyleIdx="2" presStyleCnt="6"/>
      <dgm:spPr>
        <a:noFill/>
      </dgm:spPr>
    </dgm:pt>
    <dgm:pt modelId="{3C3648F3-B7C6-4035-954C-D7426588D3A7}" type="pres">
      <dgm:prSet presAssocID="{B260929E-8760-46AF-950C-73296E44F9B7}" presName="Child3" presStyleLbl="node1" presStyleIdx="2" presStyleCnt="6">
        <dgm:presLayoutVars>
          <dgm:chMax val="0"/>
          <dgm:chPref val="0"/>
          <dgm:bulletEnabled val="1"/>
        </dgm:presLayoutVars>
      </dgm:prSet>
      <dgm:spPr/>
    </dgm:pt>
    <dgm:pt modelId="{E5D41C48-D88B-4DA4-9FAC-96AEAC839684}" type="pres">
      <dgm:prSet presAssocID="{19ABD4CC-C0B9-4776-9FD4-2FCEF857A27A}" presName="Accent4" presStyleCnt="0"/>
      <dgm:spPr/>
    </dgm:pt>
    <dgm:pt modelId="{6EFCBDCE-7E2A-46F8-811C-6BAFFF492B8D}" type="pres">
      <dgm:prSet presAssocID="{19ABD4CC-C0B9-4776-9FD4-2FCEF857A27A}" presName="Accent" presStyleLbl="bgShp" presStyleIdx="3" presStyleCnt="6"/>
      <dgm:spPr>
        <a:noFill/>
      </dgm:spPr>
    </dgm:pt>
    <dgm:pt modelId="{E85F6C33-2A70-4472-BA85-87FFC954FC8A}" type="pres">
      <dgm:prSet presAssocID="{19ABD4CC-C0B9-4776-9FD4-2FCEF857A27A}" presName="Child4" presStyleLbl="node1" presStyleIdx="3" presStyleCnt="6">
        <dgm:presLayoutVars>
          <dgm:chMax val="0"/>
          <dgm:chPref val="0"/>
          <dgm:bulletEnabled val="1"/>
        </dgm:presLayoutVars>
      </dgm:prSet>
      <dgm:spPr/>
    </dgm:pt>
    <dgm:pt modelId="{FF53B2A5-90DC-41D1-8CFA-C827D257E05A}" type="pres">
      <dgm:prSet presAssocID="{600CB490-14EB-487E-9AE4-459978C3CC67}" presName="Accent5" presStyleCnt="0"/>
      <dgm:spPr/>
    </dgm:pt>
    <dgm:pt modelId="{5D161871-0301-443C-8B1D-659BA7B55D37}" type="pres">
      <dgm:prSet presAssocID="{600CB490-14EB-487E-9AE4-459978C3CC67}" presName="Accent" presStyleLbl="bgShp" presStyleIdx="4" presStyleCnt="6"/>
      <dgm:spPr>
        <a:noFill/>
      </dgm:spPr>
    </dgm:pt>
    <dgm:pt modelId="{8B367066-DC60-4EC0-AD2D-589C845A0356}" type="pres">
      <dgm:prSet presAssocID="{600CB490-14EB-487E-9AE4-459978C3CC67}" presName="Child5" presStyleLbl="node1" presStyleIdx="4" presStyleCnt="6">
        <dgm:presLayoutVars>
          <dgm:chMax val="0"/>
          <dgm:chPref val="0"/>
          <dgm:bulletEnabled val="1"/>
        </dgm:presLayoutVars>
      </dgm:prSet>
      <dgm:spPr/>
    </dgm:pt>
    <dgm:pt modelId="{14C78A55-C272-438E-B963-4C7F51D4FBE7}" type="pres">
      <dgm:prSet presAssocID="{0F124F54-3F0E-4354-B948-E1ACF669C885}" presName="Accent6" presStyleCnt="0"/>
      <dgm:spPr/>
    </dgm:pt>
    <dgm:pt modelId="{95346167-4557-4BFE-9D3C-C9F29119FD0B}" type="pres">
      <dgm:prSet presAssocID="{0F124F54-3F0E-4354-B948-E1ACF669C885}" presName="Accent" presStyleLbl="bgShp" presStyleIdx="5" presStyleCnt="6"/>
      <dgm:spPr>
        <a:noFill/>
      </dgm:spPr>
    </dgm:pt>
    <dgm:pt modelId="{15B3CDF3-815E-42F2-9432-B77707BADAA9}" type="pres">
      <dgm:prSet presAssocID="{0F124F54-3F0E-4354-B948-E1ACF669C885}" presName="Child6" presStyleLbl="node1" presStyleIdx="5" presStyleCnt="6">
        <dgm:presLayoutVars>
          <dgm:chMax val="0"/>
          <dgm:chPref val="0"/>
          <dgm:bulletEnabled val="1"/>
        </dgm:presLayoutVars>
      </dgm:prSet>
      <dgm:spPr/>
    </dgm:pt>
  </dgm:ptLst>
  <dgm:cxnLst>
    <dgm:cxn modelId="{D0CD3806-F342-4FB6-8C4F-3345327546C4}" srcId="{CF1D1703-3D7A-4596-AF60-64DC4BE3AA42}" destId="{A12BC487-6B92-4B7E-8324-3F1A824615B3}" srcOrd="6" destOrd="0" parTransId="{D988A78F-751D-43A7-B45A-0B05017CC565}" sibTransId="{35A662D8-6108-4C21-A2F7-5E2AEBDD40E5}"/>
    <dgm:cxn modelId="{AD9AA510-7F7D-4265-BB61-225A54C22DA3}" srcId="{CF1D1703-3D7A-4596-AF60-64DC4BE3AA42}" destId="{600CB490-14EB-487E-9AE4-459978C3CC67}" srcOrd="4" destOrd="0" parTransId="{EFD3A7BC-E836-4733-9FD7-3A3A4F07C3F7}" sibTransId="{0FBCFD2E-DC24-48D4-9C15-B9ABD8DA4C32}"/>
    <dgm:cxn modelId="{85931C16-FE0A-435A-B46A-7A53D9C882E5}" type="presOf" srcId="{3750F61F-09BA-4960-907F-CD8A13DEB2BB}" destId="{BE592414-2402-42AC-9870-B274D0B9C64E}" srcOrd="0" destOrd="0" presId="urn:microsoft.com/office/officeart/2011/layout/HexagonRadial"/>
    <dgm:cxn modelId="{43DCBC1B-355F-48AB-94EF-32B176B4292F}" type="presOf" srcId="{0D14D560-3DC7-4E7F-9CC9-6D2F71091F30}" destId="{FC15183F-CA36-4B40-ACDB-502593B8CFBE}" srcOrd="0" destOrd="0" presId="urn:microsoft.com/office/officeart/2011/layout/HexagonRadial"/>
    <dgm:cxn modelId="{80CADA39-7B1F-47AE-A4C5-05245B4B2538}" type="presOf" srcId="{694527DD-19D1-4533-ACF6-C51F2A47D7B7}" destId="{80AD7326-6941-4D3A-ADC7-3E9D652334AD}" srcOrd="0" destOrd="0" presId="urn:microsoft.com/office/officeart/2011/layout/HexagonRadial"/>
    <dgm:cxn modelId="{0477A269-BA4E-4034-A4C0-FB4F772735FB}" type="presOf" srcId="{600CB490-14EB-487E-9AE4-459978C3CC67}" destId="{8B367066-DC60-4EC0-AD2D-589C845A0356}" srcOrd="0" destOrd="0" presId="urn:microsoft.com/office/officeart/2011/layout/HexagonRadial"/>
    <dgm:cxn modelId="{15302074-E1EB-4D25-8993-7E4F11CDB36C}" srcId="{CF1D1703-3D7A-4596-AF60-64DC4BE3AA42}" destId="{B260929E-8760-46AF-950C-73296E44F9B7}" srcOrd="2" destOrd="0" parTransId="{AE0BDF92-164F-4851-965E-C2A83E0EF61F}" sibTransId="{EA0FD737-F265-4B38-8806-3EF7E8C482D9}"/>
    <dgm:cxn modelId="{83FE308A-5F58-403A-9D1F-364A54DEED16}" type="presOf" srcId="{19ABD4CC-C0B9-4776-9FD4-2FCEF857A27A}" destId="{E85F6C33-2A70-4472-BA85-87FFC954FC8A}" srcOrd="0" destOrd="0" presId="urn:microsoft.com/office/officeart/2011/layout/HexagonRadial"/>
    <dgm:cxn modelId="{96EC77A7-974D-4FC0-BD96-859DB1785FC9}" srcId="{CF1D1703-3D7A-4596-AF60-64DC4BE3AA42}" destId="{0D14D560-3DC7-4E7F-9CC9-6D2F71091F30}" srcOrd="1" destOrd="0" parTransId="{0129DD22-B6AC-4C6C-A14B-95028E4A5250}" sibTransId="{50585143-F3CC-4D5E-AC9E-9D6A0EC4E25F}"/>
    <dgm:cxn modelId="{70AB28B2-1D24-49ED-B063-28F0BE1FC85D}" type="presOf" srcId="{B260929E-8760-46AF-950C-73296E44F9B7}" destId="{3C3648F3-B7C6-4035-954C-D7426588D3A7}" srcOrd="0" destOrd="0" presId="urn:microsoft.com/office/officeart/2011/layout/HexagonRadial"/>
    <dgm:cxn modelId="{7310AFC4-1B82-43F3-A697-F4F744163DD7}" srcId="{694527DD-19D1-4533-ACF6-C51F2A47D7B7}" destId="{CF1D1703-3D7A-4596-AF60-64DC4BE3AA42}" srcOrd="0" destOrd="0" parTransId="{6043E913-F093-499B-B5B0-6194E8A5B088}" sibTransId="{05E482EE-83D9-45FC-A5D5-6ABCD716B541}"/>
    <dgm:cxn modelId="{A35E8AC6-B8BF-4873-BE30-7463857561E1}" type="presOf" srcId="{0F124F54-3F0E-4354-B948-E1ACF669C885}" destId="{15B3CDF3-815E-42F2-9432-B77707BADAA9}" srcOrd="0" destOrd="0" presId="urn:microsoft.com/office/officeart/2011/layout/HexagonRadial"/>
    <dgm:cxn modelId="{BA058DC7-7D00-48EB-BE70-8945E1D5D54C}" srcId="{CF1D1703-3D7A-4596-AF60-64DC4BE3AA42}" destId="{19ABD4CC-C0B9-4776-9FD4-2FCEF857A27A}" srcOrd="3" destOrd="0" parTransId="{2E5E5059-2FC3-4244-ABA5-C603B2605B77}" sibTransId="{BFD18B96-CC08-4052-974E-ED3DAF83C6AC}"/>
    <dgm:cxn modelId="{58F7A2EB-F69A-4E3D-9525-56567FD5DF20}" srcId="{CF1D1703-3D7A-4596-AF60-64DC4BE3AA42}" destId="{0F124F54-3F0E-4354-B948-E1ACF669C885}" srcOrd="5" destOrd="0" parTransId="{099FDD3E-BBA3-4642-A411-9F9C8739273A}" sibTransId="{F3572A73-CFE2-42D4-ABFC-B86EE35DA1D5}"/>
    <dgm:cxn modelId="{DA3207F4-271A-46D6-B1EF-2BB864385EEA}" type="presOf" srcId="{CF1D1703-3D7A-4596-AF60-64DC4BE3AA42}" destId="{FDA72B65-45E6-4E6C-8F66-B4D6EAB407AD}" srcOrd="0" destOrd="0" presId="urn:microsoft.com/office/officeart/2011/layout/HexagonRadial"/>
    <dgm:cxn modelId="{59DDE4F8-BD52-471F-ADC6-4B2CFB256F91}" srcId="{CF1D1703-3D7A-4596-AF60-64DC4BE3AA42}" destId="{3750F61F-09BA-4960-907F-CD8A13DEB2BB}" srcOrd="0" destOrd="0" parTransId="{8E5824AE-F3C5-4336-8A34-6947BF4494DE}" sibTransId="{5401DB50-F568-40CB-BB97-ED91DFC8D003}"/>
    <dgm:cxn modelId="{42530CFD-919D-43F6-A71E-B635F4D4F25F}" type="presParOf" srcId="{80AD7326-6941-4D3A-ADC7-3E9D652334AD}" destId="{FDA72B65-45E6-4E6C-8F66-B4D6EAB407AD}" srcOrd="0" destOrd="0" presId="urn:microsoft.com/office/officeart/2011/layout/HexagonRadial"/>
    <dgm:cxn modelId="{66A7E4CC-35E0-44FD-8AE2-CF75B39C9BE4}" type="presParOf" srcId="{80AD7326-6941-4D3A-ADC7-3E9D652334AD}" destId="{92199515-19EF-4FFC-97A7-C283AB1E0517}" srcOrd="1" destOrd="0" presId="urn:microsoft.com/office/officeart/2011/layout/HexagonRadial"/>
    <dgm:cxn modelId="{68E3224C-6891-4374-B7DA-EAB947266C7A}" type="presParOf" srcId="{92199515-19EF-4FFC-97A7-C283AB1E0517}" destId="{25094378-B48F-41AA-BCC6-D8386F908456}" srcOrd="0" destOrd="0" presId="urn:microsoft.com/office/officeart/2011/layout/HexagonRadial"/>
    <dgm:cxn modelId="{982AA673-68A2-45BE-AED8-159CA0D50CC1}" type="presParOf" srcId="{80AD7326-6941-4D3A-ADC7-3E9D652334AD}" destId="{BE592414-2402-42AC-9870-B274D0B9C64E}" srcOrd="2" destOrd="0" presId="urn:microsoft.com/office/officeart/2011/layout/HexagonRadial"/>
    <dgm:cxn modelId="{2BB6C234-4A47-4484-95D7-E06F0BAC78B5}" type="presParOf" srcId="{80AD7326-6941-4D3A-ADC7-3E9D652334AD}" destId="{94A70644-219A-4856-85A8-2FE8E6A97E92}" srcOrd="3" destOrd="0" presId="urn:microsoft.com/office/officeart/2011/layout/HexagonRadial"/>
    <dgm:cxn modelId="{8BEC2554-DEE2-4774-B2F0-8FAC16F26708}" type="presParOf" srcId="{94A70644-219A-4856-85A8-2FE8E6A97E92}" destId="{AE3CCA29-9D61-4BEF-A3E7-196A978379BD}" srcOrd="0" destOrd="0" presId="urn:microsoft.com/office/officeart/2011/layout/HexagonRadial"/>
    <dgm:cxn modelId="{78C34C5B-9B89-4C72-902D-07D6761394D2}" type="presParOf" srcId="{80AD7326-6941-4D3A-ADC7-3E9D652334AD}" destId="{FC15183F-CA36-4B40-ACDB-502593B8CFBE}" srcOrd="4" destOrd="0" presId="urn:microsoft.com/office/officeart/2011/layout/HexagonRadial"/>
    <dgm:cxn modelId="{1C22427A-5512-4303-9231-15523FF4BE64}" type="presParOf" srcId="{80AD7326-6941-4D3A-ADC7-3E9D652334AD}" destId="{5EF47C63-D08B-4603-ACFA-B05E19B3BEB4}" srcOrd="5" destOrd="0" presId="urn:microsoft.com/office/officeart/2011/layout/HexagonRadial"/>
    <dgm:cxn modelId="{E100DE42-29F0-4D07-95C8-6A9D8B3E0BF6}" type="presParOf" srcId="{5EF47C63-D08B-4603-ACFA-B05E19B3BEB4}" destId="{C3D47AB6-89A3-4B11-901B-BDE3977F85DF}" srcOrd="0" destOrd="0" presId="urn:microsoft.com/office/officeart/2011/layout/HexagonRadial"/>
    <dgm:cxn modelId="{7C88292A-A0C7-48C0-9530-5229A5E16D42}" type="presParOf" srcId="{80AD7326-6941-4D3A-ADC7-3E9D652334AD}" destId="{3C3648F3-B7C6-4035-954C-D7426588D3A7}" srcOrd="6" destOrd="0" presId="urn:microsoft.com/office/officeart/2011/layout/HexagonRadial"/>
    <dgm:cxn modelId="{79688CBA-12DE-4159-9B3D-21E9AD51CC33}" type="presParOf" srcId="{80AD7326-6941-4D3A-ADC7-3E9D652334AD}" destId="{E5D41C48-D88B-4DA4-9FAC-96AEAC839684}" srcOrd="7" destOrd="0" presId="urn:microsoft.com/office/officeart/2011/layout/HexagonRadial"/>
    <dgm:cxn modelId="{BE0652AC-52F9-46A0-808F-8C4953D62F84}" type="presParOf" srcId="{E5D41C48-D88B-4DA4-9FAC-96AEAC839684}" destId="{6EFCBDCE-7E2A-46F8-811C-6BAFFF492B8D}" srcOrd="0" destOrd="0" presId="urn:microsoft.com/office/officeart/2011/layout/HexagonRadial"/>
    <dgm:cxn modelId="{1F10AEC9-8158-4D45-B66C-95D335BA98EC}" type="presParOf" srcId="{80AD7326-6941-4D3A-ADC7-3E9D652334AD}" destId="{E85F6C33-2A70-4472-BA85-87FFC954FC8A}" srcOrd="8" destOrd="0" presId="urn:microsoft.com/office/officeart/2011/layout/HexagonRadial"/>
    <dgm:cxn modelId="{26C30693-67D1-4237-A685-D12D57016C56}" type="presParOf" srcId="{80AD7326-6941-4D3A-ADC7-3E9D652334AD}" destId="{FF53B2A5-90DC-41D1-8CFA-C827D257E05A}" srcOrd="9" destOrd="0" presId="urn:microsoft.com/office/officeart/2011/layout/HexagonRadial"/>
    <dgm:cxn modelId="{92CF9523-FD22-462C-A1E3-839FA7B583FA}" type="presParOf" srcId="{FF53B2A5-90DC-41D1-8CFA-C827D257E05A}" destId="{5D161871-0301-443C-8B1D-659BA7B55D37}" srcOrd="0" destOrd="0" presId="urn:microsoft.com/office/officeart/2011/layout/HexagonRadial"/>
    <dgm:cxn modelId="{34DA4E05-9CB8-402F-A538-CCDB767F17D1}" type="presParOf" srcId="{80AD7326-6941-4D3A-ADC7-3E9D652334AD}" destId="{8B367066-DC60-4EC0-AD2D-589C845A0356}" srcOrd="10" destOrd="0" presId="urn:microsoft.com/office/officeart/2011/layout/HexagonRadial"/>
    <dgm:cxn modelId="{7948878C-F6AD-42A8-AAE5-6BAB31A7AB0E}" type="presParOf" srcId="{80AD7326-6941-4D3A-ADC7-3E9D652334AD}" destId="{14C78A55-C272-438E-B963-4C7F51D4FBE7}" srcOrd="11" destOrd="0" presId="urn:microsoft.com/office/officeart/2011/layout/HexagonRadial"/>
    <dgm:cxn modelId="{0E0EF902-16C3-4F8C-8272-5D0421904B6A}" type="presParOf" srcId="{14C78A55-C272-438E-B963-4C7F51D4FBE7}" destId="{95346167-4557-4BFE-9D3C-C9F29119FD0B}" srcOrd="0" destOrd="0" presId="urn:microsoft.com/office/officeart/2011/layout/HexagonRadial"/>
    <dgm:cxn modelId="{37E59F1D-017B-41F0-939F-DECD3B167484}" type="presParOf" srcId="{80AD7326-6941-4D3A-ADC7-3E9D652334AD}" destId="{15B3CDF3-815E-42F2-9432-B77707BADAA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1946E-E83E-48B6-ACD2-E0890DCE4039}" type="doc">
      <dgm:prSet loTypeId="urn:microsoft.com/office/officeart/2005/8/layout/cycle4" loCatId="cycle" qsTypeId="urn:microsoft.com/office/officeart/2005/8/quickstyle/3d1" qsCatId="3D" csTypeId="urn:microsoft.com/office/officeart/2005/8/colors/colorful2" csCatId="colorful" phldr="1"/>
      <dgm:spPr/>
      <dgm:t>
        <a:bodyPr/>
        <a:lstStyle/>
        <a:p>
          <a:endParaRPr lang="en-GB"/>
        </a:p>
      </dgm:t>
    </dgm:pt>
    <dgm:pt modelId="{0AC8EC17-89AE-4AA0-8243-4BDFFA7CAB37}">
      <dgm:prSet phldrT="[Text]" custT="1"/>
      <dgm:spPr/>
      <dgm:t>
        <a:bodyPr/>
        <a:lstStyle/>
        <a:p>
          <a:r>
            <a:rPr lang="en-GB" sz="1800"/>
            <a:t>Individuals</a:t>
          </a:r>
        </a:p>
      </dgm:t>
    </dgm:pt>
    <dgm:pt modelId="{1051E047-5548-49AD-972B-4B44BB8CE2A7}" type="parTrans" cxnId="{F4713227-95BE-4653-95ED-1934B4C8098A}">
      <dgm:prSet/>
      <dgm:spPr/>
      <dgm:t>
        <a:bodyPr/>
        <a:lstStyle/>
        <a:p>
          <a:endParaRPr lang="en-GB" sz="2000"/>
        </a:p>
      </dgm:t>
    </dgm:pt>
    <dgm:pt modelId="{6C5CF80F-4A60-413C-8E3E-B7FFB9FCAF52}" type="sibTrans" cxnId="{F4713227-95BE-4653-95ED-1934B4C8098A}">
      <dgm:prSet/>
      <dgm:spPr/>
      <dgm:t>
        <a:bodyPr/>
        <a:lstStyle/>
        <a:p>
          <a:endParaRPr lang="en-GB" sz="2000"/>
        </a:p>
      </dgm:t>
    </dgm:pt>
    <dgm:pt modelId="{88F993B1-DFD3-4047-9166-5D90221C915A}">
      <dgm:prSet phldrT="[Text]" custT="1"/>
      <dgm:spPr/>
      <dgm:t>
        <a:bodyPr tIns="216000" bIns="0" anchor="t" anchorCtr="0"/>
        <a:lstStyle/>
        <a:p>
          <a:r>
            <a:rPr lang="en-GB" sz="1400"/>
            <a:t>Greater sense of control</a:t>
          </a:r>
        </a:p>
      </dgm:t>
    </dgm:pt>
    <dgm:pt modelId="{478AE9BE-558C-44C5-A3D6-A994AEDAD9B4}" type="parTrans" cxnId="{837F8F34-1E62-4C5C-AC1A-310699CA6228}">
      <dgm:prSet/>
      <dgm:spPr/>
      <dgm:t>
        <a:bodyPr/>
        <a:lstStyle/>
        <a:p>
          <a:endParaRPr lang="en-GB" sz="2000"/>
        </a:p>
      </dgm:t>
    </dgm:pt>
    <dgm:pt modelId="{B138738B-F522-4B7C-A027-F5756C282E50}" type="sibTrans" cxnId="{837F8F34-1E62-4C5C-AC1A-310699CA6228}">
      <dgm:prSet/>
      <dgm:spPr/>
      <dgm:t>
        <a:bodyPr/>
        <a:lstStyle/>
        <a:p>
          <a:endParaRPr lang="en-GB" sz="2000"/>
        </a:p>
      </dgm:t>
    </dgm:pt>
    <dgm:pt modelId="{B29A198E-2915-4590-A6F7-67DBF6635D56}">
      <dgm:prSet phldrT="[Text]" custT="1"/>
      <dgm:spPr>
        <a:solidFill>
          <a:schemeClr val="accent1"/>
        </a:solidFill>
      </dgm:spPr>
      <dgm:t>
        <a:bodyPr/>
        <a:lstStyle/>
        <a:p>
          <a:r>
            <a:rPr lang="en-GB" sz="1800"/>
            <a:t>Teams</a:t>
          </a:r>
        </a:p>
      </dgm:t>
    </dgm:pt>
    <dgm:pt modelId="{FF62E107-539D-49E1-BED1-89C268E10337}" type="parTrans" cxnId="{2BA51334-469D-41AC-BFA9-D7B223B64907}">
      <dgm:prSet/>
      <dgm:spPr/>
      <dgm:t>
        <a:bodyPr/>
        <a:lstStyle/>
        <a:p>
          <a:endParaRPr lang="en-GB" sz="2000"/>
        </a:p>
      </dgm:t>
    </dgm:pt>
    <dgm:pt modelId="{D0B94EF4-39A4-4826-B868-45B2B5FD855C}" type="sibTrans" cxnId="{2BA51334-469D-41AC-BFA9-D7B223B64907}">
      <dgm:prSet/>
      <dgm:spPr/>
      <dgm:t>
        <a:bodyPr/>
        <a:lstStyle/>
        <a:p>
          <a:endParaRPr lang="en-GB" sz="2000"/>
        </a:p>
      </dgm:t>
    </dgm:pt>
    <dgm:pt modelId="{CF4E1090-7885-44B7-87E6-6CEFC78EA35F}">
      <dgm:prSet phldrT="[Text]" custT="1"/>
      <dgm:spPr>
        <a:solidFill>
          <a:schemeClr val="accent4"/>
        </a:solidFill>
      </dgm:spPr>
      <dgm:t>
        <a:bodyPr/>
        <a:lstStyle/>
        <a:p>
          <a:r>
            <a:rPr lang="en-GB" sz="1800"/>
            <a:t>Managers and leaders</a:t>
          </a:r>
        </a:p>
      </dgm:t>
    </dgm:pt>
    <dgm:pt modelId="{C9CB9FCD-187D-490A-8DEA-9B18D8D1D3DC}" type="parTrans" cxnId="{CFFA0BEF-AE10-448F-8FD3-7BC425FB1FFA}">
      <dgm:prSet/>
      <dgm:spPr/>
      <dgm:t>
        <a:bodyPr/>
        <a:lstStyle/>
        <a:p>
          <a:endParaRPr lang="en-GB" sz="2000"/>
        </a:p>
      </dgm:t>
    </dgm:pt>
    <dgm:pt modelId="{AE86BE35-1614-47AA-89AD-6329DB9FE30B}" type="sibTrans" cxnId="{CFFA0BEF-AE10-448F-8FD3-7BC425FB1FFA}">
      <dgm:prSet/>
      <dgm:spPr/>
      <dgm:t>
        <a:bodyPr/>
        <a:lstStyle/>
        <a:p>
          <a:endParaRPr lang="en-GB" sz="2000"/>
        </a:p>
      </dgm:t>
    </dgm:pt>
    <dgm:pt modelId="{2203B9B7-D3A2-47F7-8824-0228FAEEDCF6}">
      <dgm:prSet phldrT="[Text]" custT="1"/>
      <dgm:spPr>
        <a:ln>
          <a:solidFill>
            <a:schemeClr val="accent4"/>
          </a:solidFill>
        </a:ln>
      </dgm:spPr>
      <dgm:t>
        <a:bodyPr lIns="432000" tIns="0" anchor="b" anchorCtr="1"/>
        <a:lstStyle/>
        <a:p>
          <a:r>
            <a:rPr lang="en-GB" sz="1400"/>
            <a:t>Fewer difficult conversations</a:t>
          </a:r>
        </a:p>
      </dgm:t>
    </dgm:pt>
    <dgm:pt modelId="{AB285F64-A224-4357-88D9-AB599DB8C13D}" type="parTrans" cxnId="{5DBECA73-8CC8-42C4-BFF1-0759DE0ED44F}">
      <dgm:prSet/>
      <dgm:spPr/>
      <dgm:t>
        <a:bodyPr/>
        <a:lstStyle/>
        <a:p>
          <a:endParaRPr lang="en-GB" sz="2000"/>
        </a:p>
      </dgm:t>
    </dgm:pt>
    <dgm:pt modelId="{F012AF79-38A8-4DF7-8463-A156DACE8092}" type="sibTrans" cxnId="{5DBECA73-8CC8-42C4-BFF1-0759DE0ED44F}">
      <dgm:prSet/>
      <dgm:spPr/>
      <dgm:t>
        <a:bodyPr/>
        <a:lstStyle/>
        <a:p>
          <a:endParaRPr lang="en-GB" sz="2000"/>
        </a:p>
      </dgm:t>
    </dgm:pt>
    <dgm:pt modelId="{74EE0238-61DD-45EB-8F08-39F823FB6734}">
      <dgm:prSet phldrT="[Text]" custT="1"/>
      <dgm:spPr/>
      <dgm:t>
        <a:bodyPr lIns="72000"/>
        <a:lstStyle/>
        <a:p>
          <a:pPr marL="0" indent="0"/>
          <a:r>
            <a:rPr lang="en-GB" sz="1800"/>
            <a:t>Organization</a:t>
          </a:r>
        </a:p>
      </dgm:t>
    </dgm:pt>
    <dgm:pt modelId="{3E6F07A3-7F24-4F8A-911A-566811F3AAD9}" type="parTrans" cxnId="{5088DD21-F158-4DAE-A244-215A99FA4BDC}">
      <dgm:prSet/>
      <dgm:spPr/>
      <dgm:t>
        <a:bodyPr/>
        <a:lstStyle/>
        <a:p>
          <a:endParaRPr lang="en-GB" sz="2000"/>
        </a:p>
      </dgm:t>
    </dgm:pt>
    <dgm:pt modelId="{930CCCC8-018F-464B-93C5-37236196149C}" type="sibTrans" cxnId="{5088DD21-F158-4DAE-A244-215A99FA4BDC}">
      <dgm:prSet/>
      <dgm:spPr/>
      <dgm:t>
        <a:bodyPr/>
        <a:lstStyle/>
        <a:p>
          <a:endParaRPr lang="en-GB" sz="2000"/>
        </a:p>
      </dgm:t>
    </dgm:pt>
    <dgm:pt modelId="{7D11707A-065B-46FC-8A5C-8E99C14F3FB0}">
      <dgm:prSet phldrT="[Text]" custT="1"/>
      <dgm:spPr/>
      <dgm:t>
        <a:bodyPr anchor="b" anchorCtr="0"/>
        <a:lstStyle/>
        <a:p>
          <a:r>
            <a:rPr lang="en-GB" sz="1400"/>
            <a:t>Higher engagement</a:t>
          </a:r>
        </a:p>
      </dgm:t>
    </dgm:pt>
    <dgm:pt modelId="{6CB6A3D7-8D33-4C24-8F40-5784A36CB34D}" type="parTrans" cxnId="{3F24FB8D-E703-47F4-9551-B61F1AFCAEAC}">
      <dgm:prSet/>
      <dgm:spPr/>
      <dgm:t>
        <a:bodyPr/>
        <a:lstStyle/>
        <a:p>
          <a:endParaRPr lang="en-GB" sz="2000"/>
        </a:p>
      </dgm:t>
    </dgm:pt>
    <dgm:pt modelId="{2C3320E1-6636-4D4F-8154-9439118C5D02}" type="sibTrans" cxnId="{3F24FB8D-E703-47F4-9551-B61F1AFCAEAC}">
      <dgm:prSet/>
      <dgm:spPr/>
      <dgm:t>
        <a:bodyPr/>
        <a:lstStyle/>
        <a:p>
          <a:endParaRPr lang="en-GB" sz="2000"/>
        </a:p>
      </dgm:t>
    </dgm:pt>
    <dgm:pt modelId="{473876D6-7098-4C77-AA7A-1DAF4E070B67}">
      <dgm:prSet phldrT="[Text]" custT="1"/>
      <dgm:spPr>
        <a:ln>
          <a:solidFill>
            <a:schemeClr val="accent1"/>
          </a:solidFill>
        </a:ln>
      </dgm:spPr>
      <dgm:t>
        <a:bodyPr lIns="432000" anchor="b" anchorCtr="0"/>
        <a:lstStyle/>
        <a:p>
          <a:r>
            <a:rPr lang="en-GB" sz="1400"/>
            <a:t>Stronger relationships</a:t>
          </a:r>
        </a:p>
      </dgm:t>
    </dgm:pt>
    <dgm:pt modelId="{1997C285-C228-45FB-88A4-22F5CD3A60BE}" type="parTrans" cxnId="{33FDD303-97A6-46AF-BA1C-60DD25CC4C63}">
      <dgm:prSet/>
      <dgm:spPr/>
      <dgm:t>
        <a:bodyPr/>
        <a:lstStyle/>
        <a:p>
          <a:endParaRPr lang="en-GB" sz="2000"/>
        </a:p>
      </dgm:t>
    </dgm:pt>
    <dgm:pt modelId="{0BAB5117-72B8-4B6E-93B5-4FD400AAA423}" type="sibTrans" cxnId="{33FDD303-97A6-46AF-BA1C-60DD25CC4C63}">
      <dgm:prSet/>
      <dgm:spPr/>
      <dgm:t>
        <a:bodyPr/>
        <a:lstStyle/>
        <a:p>
          <a:endParaRPr lang="en-GB" sz="2000"/>
        </a:p>
      </dgm:t>
    </dgm:pt>
    <dgm:pt modelId="{1780335F-FA7C-40AE-9CC9-3B04EA4CCAEE}">
      <dgm:prSet phldrT="[Text]" custT="1"/>
      <dgm:spPr/>
      <dgm:t>
        <a:bodyPr tIns="216000" bIns="0" anchor="t" anchorCtr="0"/>
        <a:lstStyle/>
        <a:p>
          <a:r>
            <a:rPr lang="en-GB" sz="1400"/>
            <a:t>Less stress</a:t>
          </a:r>
        </a:p>
      </dgm:t>
    </dgm:pt>
    <dgm:pt modelId="{9EAAA5A5-5DDE-4195-BC06-CA0C60BDBF13}" type="parTrans" cxnId="{6FF6CDDB-10B4-48B1-BE93-C83E0CCBD258}">
      <dgm:prSet/>
      <dgm:spPr/>
      <dgm:t>
        <a:bodyPr/>
        <a:lstStyle/>
        <a:p>
          <a:endParaRPr lang="en-GB" sz="2000"/>
        </a:p>
      </dgm:t>
    </dgm:pt>
    <dgm:pt modelId="{1D7AA645-BCD3-4FD4-AC75-CFE889943DCB}" type="sibTrans" cxnId="{6FF6CDDB-10B4-48B1-BE93-C83E0CCBD258}">
      <dgm:prSet/>
      <dgm:spPr/>
      <dgm:t>
        <a:bodyPr/>
        <a:lstStyle/>
        <a:p>
          <a:endParaRPr lang="en-GB" sz="2000"/>
        </a:p>
      </dgm:t>
    </dgm:pt>
    <dgm:pt modelId="{4A9C208D-F5E4-456B-B3E3-91141A969B74}">
      <dgm:prSet phldrT="[Text]" custT="1"/>
      <dgm:spPr/>
      <dgm:t>
        <a:bodyPr tIns="216000" bIns="0" anchor="t" anchorCtr="0"/>
        <a:lstStyle/>
        <a:p>
          <a:r>
            <a:rPr lang="en-GB" sz="1400"/>
            <a:t>Increased resilience</a:t>
          </a:r>
        </a:p>
      </dgm:t>
    </dgm:pt>
    <dgm:pt modelId="{7D40F031-3B15-4DD8-BD4E-9A6D8F6BE89F}" type="parTrans" cxnId="{81B9796E-5BA0-46DA-828C-469221BB9276}">
      <dgm:prSet/>
      <dgm:spPr/>
      <dgm:t>
        <a:bodyPr/>
        <a:lstStyle/>
        <a:p>
          <a:endParaRPr lang="en-GB" sz="2000"/>
        </a:p>
      </dgm:t>
    </dgm:pt>
    <dgm:pt modelId="{BDF9782F-D993-4C72-AA86-786ADB40E35F}" type="sibTrans" cxnId="{81B9796E-5BA0-46DA-828C-469221BB9276}">
      <dgm:prSet/>
      <dgm:spPr/>
      <dgm:t>
        <a:bodyPr/>
        <a:lstStyle/>
        <a:p>
          <a:endParaRPr lang="en-GB" sz="2000"/>
        </a:p>
      </dgm:t>
    </dgm:pt>
    <dgm:pt modelId="{CC0A8FB6-4259-4C3D-8F2F-C2FBD880E523}">
      <dgm:prSet phldrT="[Text]" custT="1"/>
      <dgm:spPr>
        <a:ln>
          <a:solidFill>
            <a:schemeClr val="accent1"/>
          </a:solidFill>
        </a:ln>
      </dgm:spPr>
      <dgm:t>
        <a:bodyPr lIns="432000" anchor="b" anchorCtr="0"/>
        <a:lstStyle/>
        <a:p>
          <a:r>
            <a:rPr lang="en-GB" sz="1400"/>
            <a:t>Greater collaboration</a:t>
          </a:r>
        </a:p>
      </dgm:t>
    </dgm:pt>
    <dgm:pt modelId="{C14A5BDB-6BDD-45CE-B31F-395F33B4351B}" type="parTrans" cxnId="{A0EE4F55-0271-4C23-AFAB-A53D76FC2CBA}">
      <dgm:prSet/>
      <dgm:spPr/>
      <dgm:t>
        <a:bodyPr/>
        <a:lstStyle/>
        <a:p>
          <a:endParaRPr lang="en-GB" sz="2000"/>
        </a:p>
      </dgm:t>
    </dgm:pt>
    <dgm:pt modelId="{C662E8D3-6301-4396-8383-3B447F917F7F}" type="sibTrans" cxnId="{A0EE4F55-0271-4C23-AFAB-A53D76FC2CBA}">
      <dgm:prSet/>
      <dgm:spPr/>
      <dgm:t>
        <a:bodyPr/>
        <a:lstStyle/>
        <a:p>
          <a:endParaRPr lang="en-GB" sz="2000"/>
        </a:p>
      </dgm:t>
    </dgm:pt>
    <dgm:pt modelId="{97973B32-1B2F-4702-B0D0-9D863AB18A32}">
      <dgm:prSet phldrT="[Text]" custT="1"/>
      <dgm:spPr>
        <a:ln>
          <a:solidFill>
            <a:schemeClr val="accent1"/>
          </a:solidFill>
        </a:ln>
      </dgm:spPr>
      <dgm:t>
        <a:bodyPr lIns="432000" anchor="b" anchorCtr="0"/>
        <a:lstStyle/>
        <a:p>
          <a:r>
            <a:rPr lang="en-GB" sz="1400"/>
            <a:t>Increased productivity</a:t>
          </a:r>
        </a:p>
      </dgm:t>
    </dgm:pt>
    <dgm:pt modelId="{74FE7C5C-B964-49D9-8283-1378A10C7A6F}" type="parTrans" cxnId="{E5401246-98BB-4056-A2A3-27A4D7959AAB}">
      <dgm:prSet/>
      <dgm:spPr/>
      <dgm:t>
        <a:bodyPr/>
        <a:lstStyle/>
        <a:p>
          <a:endParaRPr lang="en-GB" sz="2000"/>
        </a:p>
      </dgm:t>
    </dgm:pt>
    <dgm:pt modelId="{FAB1FE7C-CAE0-4F7F-909F-826E4C539E38}" type="sibTrans" cxnId="{E5401246-98BB-4056-A2A3-27A4D7959AAB}">
      <dgm:prSet/>
      <dgm:spPr/>
      <dgm:t>
        <a:bodyPr/>
        <a:lstStyle/>
        <a:p>
          <a:endParaRPr lang="en-GB" sz="2000"/>
        </a:p>
      </dgm:t>
    </dgm:pt>
    <dgm:pt modelId="{D3905287-A8A1-462A-BD64-203290334CBE}">
      <dgm:prSet phldrT="[Text]" custT="1"/>
      <dgm:spPr/>
      <dgm:t>
        <a:bodyPr tIns="216000" bIns="0" anchor="t" anchorCtr="0"/>
        <a:lstStyle/>
        <a:p>
          <a:r>
            <a:rPr lang="en-GB" sz="1400"/>
            <a:t>Higher engagement</a:t>
          </a:r>
        </a:p>
      </dgm:t>
    </dgm:pt>
    <dgm:pt modelId="{E35779B5-4B77-4761-90D2-2A7AC6AF319F}" type="parTrans" cxnId="{651300B3-EC7A-485F-9463-5B16BF9824AF}">
      <dgm:prSet/>
      <dgm:spPr/>
      <dgm:t>
        <a:bodyPr/>
        <a:lstStyle/>
        <a:p>
          <a:endParaRPr lang="en-GB" sz="2000"/>
        </a:p>
      </dgm:t>
    </dgm:pt>
    <dgm:pt modelId="{DDB6FD3F-7FF9-41FA-A65A-A31B16AD501D}" type="sibTrans" cxnId="{651300B3-EC7A-485F-9463-5B16BF9824AF}">
      <dgm:prSet/>
      <dgm:spPr/>
      <dgm:t>
        <a:bodyPr/>
        <a:lstStyle/>
        <a:p>
          <a:endParaRPr lang="en-GB" sz="2000"/>
        </a:p>
      </dgm:t>
    </dgm:pt>
    <dgm:pt modelId="{AD218AE8-62E7-48F6-9438-84BD1F2DE55D}">
      <dgm:prSet phldrT="[Text]" custT="1"/>
      <dgm:spPr/>
      <dgm:t>
        <a:bodyPr tIns="216000" bIns="0" anchor="t" anchorCtr="0"/>
        <a:lstStyle/>
        <a:p>
          <a:r>
            <a:rPr lang="en-GB" sz="1400"/>
            <a:t>Better overall wellbeing</a:t>
          </a:r>
        </a:p>
      </dgm:t>
    </dgm:pt>
    <dgm:pt modelId="{93535546-4B96-467C-9FE5-3A6DF40B3976}" type="parTrans" cxnId="{3C3C2FE2-7908-47B0-B152-0FDB1EF0D8B0}">
      <dgm:prSet/>
      <dgm:spPr/>
      <dgm:t>
        <a:bodyPr/>
        <a:lstStyle/>
        <a:p>
          <a:endParaRPr lang="en-GB" sz="2000"/>
        </a:p>
      </dgm:t>
    </dgm:pt>
    <dgm:pt modelId="{4C2F4F6F-FC8C-4B22-9788-7222F904EFF8}" type="sibTrans" cxnId="{3C3C2FE2-7908-47B0-B152-0FDB1EF0D8B0}">
      <dgm:prSet/>
      <dgm:spPr/>
      <dgm:t>
        <a:bodyPr/>
        <a:lstStyle/>
        <a:p>
          <a:endParaRPr lang="en-GB" sz="2000"/>
        </a:p>
      </dgm:t>
    </dgm:pt>
    <dgm:pt modelId="{7C0899C9-ABAB-4E41-8A2B-7B77E385B28F}">
      <dgm:prSet phldrT="[Text]" custT="1"/>
      <dgm:spPr>
        <a:ln>
          <a:solidFill>
            <a:schemeClr val="accent1"/>
          </a:solidFill>
        </a:ln>
      </dgm:spPr>
      <dgm:t>
        <a:bodyPr lIns="432000" anchor="b" anchorCtr="0"/>
        <a:lstStyle/>
        <a:p>
          <a:r>
            <a:rPr lang="en-GB" sz="1400"/>
            <a:t>Less conflict</a:t>
          </a:r>
        </a:p>
      </dgm:t>
    </dgm:pt>
    <dgm:pt modelId="{B0BA64C4-2982-4045-8F95-4C431EF0CA77}" type="parTrans" cxnId="{12299DEC-9F70-4086-B921-3414708ADD59}">
      <dgm:prSet/>
      <dgm:spPr/>
      <dgm:t>
        <a:bodyPr/>
        <a:lstStyle/>
        <a:p>
          <a:endParaRPr lang="en-GB" sz="2000"/>
        </a:p>
      </dgm:t>
    </dgm:pt>
    <dgm:pt modelId="{6151E64A-B3CA-4767-8A58-361EE3E6BF71}" type="sibTrans" cxnId="{12299DEC-9F70-4086-B921-3414708ADD59}">
      <dgm:prSet/>
      <dgm:spPr/>
      <dgm:t>
        <a:bodyPr/>
        <a:lstStyle/>
        <a:p>
          <a:endParaRPr lang="en-GB" sz="2000"/>
        </a:p>
      </dgm:t>
    </dgm:pt>
    <dgm:pt modelId="{67061DFE-5AE2-4719-98AA-EC5E8DB620AF}">
      <dgm:prSet phldrT="[Text]" custT="1"/>
      <dgm:spPr>
        <a:ln>
          <a:solidFill>
            <a:schemeClr val="accent4"/>
          </a:solidFill>
        </a:ln>
      </dgm:spPr>
      <dgm:t>
        <a:bodyPr lIns="432000" tIns="0" anchor="b" anchorCtr="1"/>
        <a:lstStyle/>
        <a:p>
          <a:r>
            <a:rPr lang="en-GB" sz="1400"/>
            <a:t>Better team dynamics</a:t>
          </a:r>
        </a:p>
      </dgm:t>
    </dgm:pt>
    <dgm:pt modelId="{9C242DE9-91C9-4A07-B0FE-495F2D2C8A61}" type="parTrans" cxnId="{FAC11152-FABB-4A6B-B167-85D5BB831F38}">
      <dgm:prSet/>
      <dgm:spPr/>
      <dgm:t>
        <a:bodyPr/>
        <a:lstStyle/>
        <a:p>
          <a:endParaRPr lang="en-GB" sz="2000"/>
        </a:p>
      </dgm:t>
    </dgm:pt>
    <dgm:pt modelId="{C80BE90C-44DF-407B-957B-09949EC6B341}" type="sibTrans" cxnId="{FAC11152-FABB-4A6B-B167-85D5BB831F38}">
      <dgm:prSet/>
      <dgm:spPr/>
      <dgm:t>
        <a:bodyPr/>
        <a:lstStyle/>
        <a:p>
          <a:endParaRPr lang="en-GB" sz="2000"/>
        </a:p>
      </dgm:t>
    </dgm:pt>
    <dgm:pt modelId="{CF52D840-5DE0-4EA0-A94C-5BC05ED8D18C}">
      <dgm:prSet phldrT="[Text]" custT="1"/>
      <dgm:spPr>
        <a:ln>
          <a:solidFill>
            <a:schemeClr val="accent4"/>
          </a:solidFill>
        </a:ln>
      </dgm:spPr>
      <dgm:t>
        <a:bodyPr lIns="432000" tIns="0" anchor="b" anchorCtr="1"/>
        <a:lstStyle/>
        <a:p>
          <a:r>
            <a:rPr lang="en-GB" sz="1400"/>
            <a:t>Opportunity to be coach and leader</a:t>
          </a:r>
        </a:p>
      </dgm:t>
    </dgm:pt>
    <dgm:pt modelId="{3AAD03FD-E87A-45FA-B4D4-291159B0E3A5}" type="parTrans" cxnId="{2D783DC5-EF98-4E09-9D96-CEF6CBDC96F4}">
      <dgm:prSet/>
      <dgm:spPr/>
      <dgm:t>
        <a:bodyPr/>
        <a:lstStyle/>
        <a:p>
          <a:endParaRPr lang="en-GB"/>
        </a:p>
      </dgm:t>
    </dgm:pt>
    <dgm:pt modelId="{3AD0702C-19DF-4581-9504-3C9BCBC8C54D}" type="sibTrans" cxnId="{2D783DC5-EF98-4E09-9D96-CEF6CBDC96F4}">
      <dgm:prSet/>
      <dgm:spPr/>
      <dgm:t>
        <a:bodyPr/>
        <a:lstStyle/>
        <a:p>
          <a:endParaRPr lang="en-GB"/>
        </a:p>
      </dgm:t>
    </dgm:pt>
    <dgm:pt modelId="{C01397F0-189D-49DB-AD3D-021834C84B87}">
      <dgm:prSet phldrT="[Text]" custT="1"/>
      <dgm:spPr>
        <a:ln>
          <a:solidFill>
            <a:schemeClr val="accent4"/>
          </a:solidFill>
        </a:ln>
      </dgm:spPr>
      <dgm:t>
        <a:bodyPr lIns="432000" tIns="0" anchor="b" anchorCtr="1"/>
        <a:lstStyle/>
        <a:p>
          <a:r>
            <a:rPr lang="en-GB" sz="1400"/>
            <a:t>Lower resistance</a:t>
          </a:r>
        </a:p>
      </dgm:t>
    </dgm:pt>
    <dgm:pt modelId="{9F959A2B-3F81-4306-BCDA-38968AB97C81}" type="parTrans" cxnId="{F9D79089-8564-4484-9D12-BF9B9787EF82}">
      <dgm:prSet/>
      <dgm:spPr/>
      <dgm:t>
        <a:bodyPr/>
        <a:lstStyle/>
        <a:p>
          <a:endParaRPr lang="en-GB"/>
        </a:p>
      </dgm:t>
    </dgm:pt>
    <dgm:pt modelId="{C8C87495-DF61-4D44-BDC4-BE5983FB32C4}" type="sibTrans" cxnId="{F9D79089-8564-4484-9D12-BF9B9787EF82}">
      <dgm:prSet/>
      <dgm:spPr/>
      <dgm:t>
        <a:bodyPr/>
        <a:lstStyle/>
        <a:p>
          <a:endParaRPr lang="en-GB"/>
        </a:p>
      </dgm:t>
    </dgm:pt>
    <dgm:pt modelId="{7F04AE14-F126-41CE-9CF1-F5A275A6FE89}">
      <dgm:prSet phldrT="[Text]" custT="1"/>
      <dgm:spPr>
        <a:ln>
          <a:solidFill>
            <a:schemeClr val="accent4"/>
          </a:solidFill>
        </a:ln>
      </dgm:spPr>
      <dgm:t>
        <a:bodyPr lIns="432000" tIns="0" anchor="b" anchorCtr="1"/>
        <a:lstStyle/>
        <a:p>
          <a:r>
            <a:rPr lang="en-GB" sz="1400"/>
            <a:t>Increased productivity</a:t>
          </a:r>
        </a:p>
      </dgm:t>
    </dgm:pt>
    <dgm:pt modelId="{7C0780A6-BA02-43A9-B0C5-C39A63F7EBD2}" type="parTrans" cxnId="{9CBC28EA-6DC9-4954-AC68-73DEBB9172BB}">
      <dgm:prSet/>
      <dgm:spPr/>
      <dgm:t>
        <a:bodyPr/>
        <a:lstStyle/>
        <a:p>
          <a:endParaRPr lang="en-GB"/>
        </a:p>
      </dgm:t>
    </dgm:pt>
    <dgm:pt modelId="{163FAF22-949A-4478-9564-1D9394E923E5}" type="sibTrans" cxnId="{9CBC28EA-6DC9-4954-AC68-73DEBB9172BB}">
      <dgm:prSet/>
      <dgm:spPr/>
      <dgm:t>
        <a:bodyPr/>
        <a:lstStyle/>
        <a:p>
          <a:endParaRPr lang="en-GB"/>
        </a:p>
      </dgm:t>
    </dgm:pt>
    <dgm:pt modelId="{06BAA882-0D47-4669-A9F7-50F94602343E}">
      <dgm:prSet phldrT="[Text]" custT="1"/>
      <dgm:spPr/>
      <dgm:t>
        <a:bodyPr anchor="b" anchorCtr="0"/>
        <a:lstStyle/>
        <a:p>
          <a:r>
            <a:rPr lang="en-GB" sz="1400"/>
            <a:t>Higher retention</a:t>
          </a:r>
        </a:p>
      </dgm:t>
    </dgm:pt>
    <dgm:pt modelId="{AB680DBE-8B2B-42E5-ACEC-DACFEDE615C1}" type="parTrans" cxnId="{4F7E41C3-0D6B-4D37-8A20-36A305322289}">
      <dgm:prSet/>
      <dgm:spPr/>
      <dgm:t>
        <a:bodyPr/>
        <a:lstStyle/>
        <a:p>
          <a:endParaRPr lang="en-GB"/>
        </a:p>
      </dgm:t>
    </dgm:pt>
    <dgm:pt modelId="{16539746-7684-41AE-BC57-AAC3B52C042A}" type="sibTrans" cxnId="{4F7E41C3-0D6B-4D37-8A20-36A305322289}">
      <dgm:prSet/>
      <dgm:spPr/>
      <dgm:t>
        <a:bodyPr/>
        <a:lstStyle/>
        <a:p>
          <a:endParaRPr lang="en-GB"/>
        </a:p>
      </dgm:t>
    </dgm:pt>
    <dgm:pt modelId="{67D74C7C-B9F2-4A69-8D9C-FCFDD3BB0283}">
      <dgm:prSet phldrT="[Text]" custT="1"/>
      <dgm:spPr/>
      <dgm:t>
        <a:bodyPr anchor="b" anchorCtr="0"/>
        <a:lstStyle/>
        <a:p>
          <a:r>
            <a:rPr lang="en-GB" sz="1400"/>
            <a:t>Increased productivity</a:t>
          </a:r>
        </a:p>
      </dgm:t>
    </dgm:pt>
    <dgm:pt modelId="{0C7D5308-6325-43B7-92C7-79FEAD5D7E3B}" type="parTrans" cxnId="{41BE3F71-E09C-45EA-A7C2-0A6C4280340A}">
      <dgm:prSet/>
      <dgm:spPr/>
      <dgm:t>
        <a:bodyPr/>
        <a:lstStyle/>
        <a:p>
          <a:endParaRPr lang="en-GB"/>
        </a:p>
      </dgm:t>
    </dgm:pt>
    <dgm:pt modelId="{E004E9FE-F978-4945-85B3-BDEA81E3DB40}" type="sibTrans" cxnId="{41BE3F71-E09C-45EA-A7C2-0A6C4280340A}">
      <dgm:prSet/>
      <dgm:spPr/>
      <dgm:t>
        <a:bodyPr/>
        <a:lstStyle/>
        <a:p>
          <a:endParaRPr lang="en-GB"/>
        </a:p>
      </dgm:t>
    </dgm:pt>
    <dgm:pt modelId="{3F43899D-C29B-4DB2-91E9-4133B63049A5}">
      <dgm:prSet phldrT="[Text]" custT="1"/>
      <dgm:spPr/>
      <dgm:t>
        <a:bodyPr anchor="b" anchorCtr="0"/>
        <a:lstStyle/>
        <a:p>
          <a:endParaRPr lang="en-GB" sz="1400"/>
        </a:p>
      </dgm:t>
    </dgm:pt>
    <dgm:pt modelId="{73DF1A5C-1F92-4BB9-8389-A586AC8E8E59}" type="parTrans" cxnId="{4D248E84-F22D-4EDF-AAA8-9B0A84AF4912}">
      <dgm:prSet/>
      <dgm:spPr/>
      <dgm:t>
        <a:bodyPr/>
        <a:lstStyle/>
        <a:p>
          <a:endParaRPr lang="en-GB"/>
        </a:p>
      </dgm:t>
    </dgm:pt>
    <dgm:pt modelId="{8AAF3E6F-1D59-4A11-A2B8-3B0F73373938}" type="sibTrans" cxnId="{4D248E84-F22D-4EDF-AAA8-9B0A84AF4912}">
      <dgm:prSet/>
      <dgm:spPr/>
      <dgm:t>
        <a:bodyPr/>
        <a:lstStyle/>
        <a:p>
          <a:endParaRPr lang="en-GB"/>
        </a:p>
      </dgm:t>
    </dgm:pt>
    <dgm:pt modelId="{E28EAD51-5A13-4A97-BFE7-5A558F665CED}">
      <dgm:prSet phldrT="[Text]" custT="1"/>
      <dgm:spPr>
        <a:ln>
          <a:solidFill>
            <a:schemeClr val="accent4"/>
          </a:solidFill>
        </a:ln>
      </dgm:spPr>
      <dgm:t>
        <a:bodyPr lIns="432000" tIns="0" anchor="b" anchorCtr="1"/>
        <a:lstStyle/>
        <a:p>
          <a:r>
            <a:rPr lang="en-GB" sz="1400"/>
            <a:t>Higher engagement</a:t>
          </a:r>
        </a:p>
      </dgm:t>
    </dgm:pt>
    <dgm:pt modelId="{B026F0F6-AB17-44D1-919A-3EB571AE3B50}" type="parTrans" cxnId="{B06915C0-ABDF-4289-AC1C-2C88FC1D9E8E}">
      <dgm:prSet/>
      <dgm:spPr/>
      <dgm:t>
        <a:bodyPr/>
        <a:lstStyle/>
        <a:p>
          <a:endParaRPr lang="en-GB"/>
        </a:p>
      </dgm:t>
    </dgm:pt>
    <dgm:pt modelId="{3AD4D334-8446-406B-9EC3-3F1B4ADCFB45}" type="sibTrans" cxnId="{B06915C0-ABDF-4289-AC1C-2C88FC1D9E8E}">
      <dgm:prSet/>
      <dgm:spPr/>
      <dgm:t>
        <a:bodyPr/>
        <a:lstStyle/>
        <a:p>
          <a:endParaRPr lang="en-GB"/>
        </a:p>
      </dgm:t>
    </dgm:pt>
    <dgm:pt modelId="{18B73EB8-3300-47C1-B31F-2AD5912B50D1}">
      <dgm:prSet phldrT="[Text]" custT="1"/>
      <dgm:spPr/>
      <dgm:t>
        <a:bodyPr anchor="b" anchorCtr="0"/>
        <a:lstStyle/>
        <a:p>
          <a:r>
            <a:rPr lang="en-GB" sz="1400"/>
            <a:t>Reduced costs</a:t>
          </a:r>
        </a:p>
      </dgm:t>
    </dgm:pt>
    <dgm:pt modelId="{BFFE1CFB-7680-42F9-AFFB-4D18BEAF36C8}" type="parTrans" cxnId="{C159980F-14F6-4588-A957-58EC7AB1E222}">
      <dgm:prSet/>
      <dgm:spPr/>
      <dgm:t>
        <a:bodyPr/>
        <a:lstStyle/>
        <a:p>
          <a:endParaRPr lang="en-GB"/>
        </a:p>
      </dgm:t>
    </dgm:pt>
    <dgm:pt modelId="{58BA1A6F-07AE-4E10-852D-C3AAE8EE3DB4}" type="sibTrans" cxnId="{C159980F-14F6-4588-A957-58EC7AB1E222}">
      <dgm:prSet/>
      <dgm:spPr/>
      <dgm:t>
        <a:bodyPr/>
        <a:lstStyle/>
        <a:p>
          <a:endParaRPr lang="en-GB"/>
        </a:p>
      </dgm:t>
    </dgm:pt>
    <dgm:pt modelId="{69330BB0-4BDA-4FE1-A04C-0E16E3F47BBE}">
      <dgm:prSet phldrT="[Text]" custT="1"/>
      <dgm:spPr/>
      <dgm:t>
        <a:bodyPr anchor="b" anchorCtr="0"/>
        <a:lstStyle/>
        <a:p>
          <a:r>
            <a:rPr lang="en-GB" sz="1400"/>
            <a:t>Better public image</a:t>
          </a:r>
        </a:p>
      </dgm:t>
    </dgm:pt>
    <dgm:pt modelId="{16E32A34-B7FF-48B0-B555-3D48DAB5C79B}" type="parTrans" cxnId="{74A26B9C-C3F8-4158-BF64-0DCAAD9BD8DE}">
      <dgm:prSet/>
      <dgm:spPr/>
      <dgm:t>
        <a:bodyPr/>
        <a:lstStyle/>
        <a:p>
          <a:endParaRPr lang="en-GB"/>
        </a:p>
      </dgm:t>
    </dgm:pt>
    <dgm:pt modelId="{706A245E-0A5A-4426-BD06-66F6AA259AB1}" type="sibTrans" cxnId="{74A26B9C-C3F8-4158-BF64-0DCAAD9BD8DE}">
      <dgm:prSet/>
      <dgm:spPr/>
      <dgm:t>
        <a:bodyPr/>
        <a:lstStyle/>
        <a:p>
          <a:endParaRPr lang="en-GB"/>
        </a:p>
      </dgm:t>
    </dgm:pt>
    <dgm:pt modelId="{67543D0F-3C6D-40F6-9C04-B1A134505493}" type="pres">
      <dgm:prSet presAssocID="{6201946E-E83E-48B6-ACD2-E0890DCE4039}" presName="cycleMatrixDiagram" presStyleCnt="0">
        <dgm:presLayoutVars>
          <dgm:chMax val="1"/>
          <dgm:dir/>
          <dgm:animLvl val="lvl"/>
          <dgm:resizeHandles val="exact"/>
        </dgm:presLayoutVars>
      </dgm:prSet>
      <dgm:spPr/>
    </dgm:pt>
    <dgm:pt modelId="{769879A0-F75F-4A75-95E3-4A65C0A10F88}" type="pres">
      <dgm:prSet presAssocID="{6201946E-E83E-48B6-ACD2-E0890DCE4039}" presName="children" presStyleCnt="0"/>
      <dgm:spPr/>
    </dgm:pt>
    <dgm:pt modelId="{0E38884C-1494-4AE1-B3EA-FA65B6DBE945}" type="pres">
      <dgm:prSet presAssocID="{6201946E-E83E-48B6-ACD2-E0890DCE4039}" presName="child1group" presStyleCnt="0"/>
      <dgm:spPr/>
    </dgm:pt>
    <dgm:pt modelId="{9C8AE3A6-AE85-4E82-B300-00BA6A5F6859}" type="pres">
      <dgm:prSet presAssocID="{6201946E-E83E-48B6-ACD2-E0890DCE4039}" presName="child1" presStyleLbl="bgAcc1" presStyleIdx="0" presStyleCnt="4" custScaleX="177240" custLinFactNeighborX="-22507" custLinFactNeighborY="9172"/>
      <dgm:spPr/>
    </dgm:pt>
    <dgm:pt modelId="{D3B9883A-0934-45C2-BDFB-2C53BEB521CE}" type="pres">
      <dgm:prSet presAssocID="{6201946E-E83E-48B6-ACD2-E0890DCE4039}" presName="child1Text" presStyleLbl="bgAcc1" presStyleIdx="0" presStyleCnt="4">
        <dgm:presLayoutVars>
          <dgm:bulletEnabled val="1"/>
        </dgm:presLayoutVars>
      </dgm:prSet>
      <dgm:spPr/>
    </dgm:pt>
    <dgm:pt modelId="{31731887-77AB-409F-AD2B-41C2649F6C4D}" type="pres">
      <dgm:prSet presAssocID="{6201946E-E83E-48B6-ACD2-E0890DCE4039}" presName="child2group" presStyleCnt="0"/>
      <dgm:spPr/>
    </dgm:pt>
    <dgm:pt modelId="{7D635589-D38A-4D2B-8A7E-C12D1FF54671}" type="pres">
      <dgm:prSet presAssocID="{6201946E-E83E-48B6-ACD2-E0890DCE4039}" presName="child2" presStyleLbl="bgAcc1" presStyleIdx="1" presStyleCnt="4" custScaleX="177240" custLinFactNeighborX="23663" custLinFactNeighborY="9411"/>
      <dgm:spPr/>
    </dgm:pt>
    <dgm:pt modelId="{547B836B-0092-4C6D-A322-820AA244A777}" type="pres">
      <dgm:prSet presAssocID="{6201946E-E83E-48B6-ACD2-E0890DCE4039}" presName="child2Text" presStyleLbl="bgAcc1" presStyleIdx="1" presStyleCnt="4">
        <dgm:presLayoutVars>
          <dgm:bulletEnabled val="1"/>
        </dgm:presLayoutVars>
      </dgm:prSet>
      <dgm:spPr/>
    </dgm:pt>
    <dgm:pt modelId="{70F0AF6A-221E-4404-836D-6776E231C468}" type="pres">
      <dgm:prSet presAssocID="{6201946E-E83E-48B6-ACD2-E0890DCE4039}" presName="child3group" presStyleCnt="0"/>
      <dgm:spPr/>
    </dgm:pt>
    <dgm:pt modelId="{1043C24C-0E0C-45B6-9052-2C7F44A8A967}" type="pres">
      <dgm:prSet presAssocID="{6201946E-E83E-48B6-ACD2-E0890DCE4039}" presName="child3" presStyleLbl="bgAcc1" presStyleIdx="2" presStyleCnt="4" custScaleX="177240" custLinFactNeighborX="23846" custLinFactNeighborY="-2895"/>
      <dgm:spPr/>
    </dgm:pt>
    <dgm:pt modelId="{B29AF212-ABEC-4AFC-923E-9219B9DAED75}" type="pres">
      <dgm:prSet presAssocID="{6201946E-E83E-48B6-ACD2-E0890DCE4039}" presName="child3Text" presStyleLbl="bgAcc1" presStyleIdx="2" presStyleCnt="4">
        <dgm:presLayoutVars>
          <dgm:bulletEnabled val="1"/>
        </dgm:presLayoutVars>
      </dgm:prSet>
      <dgm:spPr/>
    </dgm:pt>
    <dgm:pt modelId="{F58201AD-A0D4-4DF1-AE87-9D0B76EE069B}" type="pres">
      <dgm:prSet presAssocID="{6201946E-E83E-48B6-ACD2-E0890DCE4039}" presName="child4group" presStyleCnt="0"/>
      <dgm:spPr/>
    </dgm:pt>
    <dgm:pt modelId="{9C4C38C0-7A41-4D60-B920-E3FAFB832ECC}" type="pres">
      <dgm:prSet presAssocID="{6201946E-E83E-48B6-ACD2-E0890DCE4039}" presName="child4" presStyleLbl="bgAcc1" presStyleIdx="3" presStyleCnt="4" custScaleX="177240" custLinFactNeighborX="-22507" custLinFactNeighborY="-2895"/>
      <dgm:spPr/>
    </dgm:pt>
    <dgm:pt modelId="{787C52CF-BC42-4196-87A0-94E952B38E64}" type="pres">
      <dgm:prSet presAssocID="{6201946E-E83E-48B6-ACD2-E0890DCE4039}" presName="child4Text" presStyleLbl="bgAcc1" presStyleIdx="3" presStyleCnt="4">
        <dgm:presLayoutVars>
          <dgm:bulletEnabled val="1"/>
        </dgm:presLayoutVars>
      </dgm:prSet>
      <dgm:spPr/>
    </dgm:pt>
    <dgm:pt modelId="{9D9E4503-7884-4DCA-BC05-AFE1B981D6FF}" type="pres">
      <dgm:prSet presAssocID="{6201946E-E83E-48B6-ACD2-E0890DCE4039}" presName="childPlaceholder" presStyleCnt="0"/>
      <dgm:spPr/>
    </dgm:pt>
    <dgm:pt modelId="{8D0E5DA4-D70A-4256-AAD6-79A7EF3F8D06}" type="pres">
      <dgm:prSet presAssocID="{6201946E-E83E-48B6-ACD2-E0890DCE4039}" presName="circle" presStyleCnt="0"/>
      <dgm:spPr/>
    </dgm:pt>
    <dgm:pt modelId="{6C8519D8-A04B-41B9-9CC2-8B550C9FE3FF}" type="pres">
      <dgm:prSet presAssocID="{6201946E-E83E-48B6-ACD2-E0890DCE4039}" presName="quadrant1" presStyleLbl="node1" presStyleIdx="0" presStyleCnt="4">
        <dgm:presLayoutVars>
          <dgm:chMax val="1"/>
          <dgm:bulletEnabled val="1"/>
        </dgm:presLayoutVars>
      </dgm:prSet>
      <dgm:spPr/>
    </dgm:pt>
    <dgm:pt modelId="{B99D4B04-D68A-4914-BACB-88B49A12B856}" type="pres">
      <dgm:prSet presAssocID="{6201946E-E83E-48B6-ACD2-E0890DCE4039}" presName="quadrant2" presStyleLbl="node1" presStyleIdx="1" presStyleCnt="4">
        <dgm:presLayoutVars>
          <dgm:chMax val="1"/>
          <dgm:bulletEnabled val="1"/>
        </dgm:presLayoutVars>
      </dgm:prSet>
      <dgm:spPr/>
    </dgm:pt>
    <dgm:pt modelId="{9BB1BE8F-AC51-40A8-87C5-88D65857C062}" type="pres">
      <dgm:prSet presAssocID="{6201946E-E83E-48B6-ACD2-E0890DCE4039}" presName="quadrant3" presStyleLbl="node1" presStyleIdx="2" presStyleCnt="4">
        <dgm:presLayoutVars>
          <dgm:chMax val="1"/>
          <dgm:bulletEnabled val="1"/>
        </dgm:presLayoutVars>
      </dgm:prSet>
      <dgm:spPr/>
    </dgm:pt>
    <dgm:pt modelId="{8B66C955-04A6-46D9-8362-7498D1D63DD7}" type="pres">
      <dgm:prSet presAssocID="{6201946E-E83E-48B6-ACD2-E0890DCE4039}" presName="quadrant4" presStyleLbl="node1" presStyleIdx="3" presStyleCnt="4">
        <dgm:presLayoutVars>
          <dgm:chMax val="1"/>
          <dgm:bulletEnabled val="1"/>
        </dgm:presLayoutVars>
      </dgm:prSet>
      <dgm:spPr/>
    </dgm:pt>
    <dgm:pt modelId="{6AFCB9ED-271A-4E66-893E-662549753622}" type="pres">
      <dgm:prSet presAssocID="{6201946E-E83E-48B6-ACD2-E0890DCE4039}" presName="quadrantPlaceholder" presStyleCnt="0"/>
      <dgm:spPr/>
    </dgm:pt>
    <dgm:pt modelId="{C2FD0546-C65A-4227-A26C-0B0837325528}" type="pres">
      <dgm:prSet presAssocID="{6201946E-E83E-48B6-ACD2-E0890DCE4039}" presName="center1" presStyleLbl="fgShp" presStyleIdx="0" presStyleCnt="2"/>
      <dgm:spPr>
        <a:noFill/>
      </dgm:spPr>
    </dgm:pt>
    <dgm:pt modelId="{16DFCA66-9914-4885-A1C3-53C4F6A9DF69}" type="pres">
      <dgm:prSet presAssocID="{6201946E-E83E-48B6-ACD2-E0890DCE4039}" presName="center2" presStyleLbl="fgShp" presStyleIdx="1" presStyleCnt="2"/>
      <dgm:spPr>
        <a:noFill/>
      </dgm:spPr>
    </dgm:pt>
  </dgm:ptLst>
  <dgm:cxnLst>
    <dgm:cxn modelId="{EA3C2D00-8C10-473D-BA15-0982A8256AF0}" type="presOf" srcId="{06BAA882-0D47-4669-A9F7-50F94602343E}" destId="{787C52CF-BC42-4196-87A0-94E952B38E64}" srcOrd="1" destOrd="1" presId="urn:microsoft.com/office/officeart/2005/8/layout/cycle4"/>
    <dgm:cxn modelId="{33FDD303-97A6-46AF-BA1C-60DD25CC4C63}" srcId="{B29A198E-2915-4590-A6F7-67DBF6635D56}" destId="{473876D6-7098-4C77-AA7A-1DAF4E070B67}" srcOrd="0" destOrd="0" parTransId="{1997C285-C228-45FB-88A4-22F5CD3A60BE}" sibTransId="{0BAB5117-72B8-4B6E-93B5-4FD400AAA423}"/>
    <dgm:cxn modelId="{B16BC009-57CD-4342-987F-DE3772B1EA62}" type="presOf" srcId="{7C0899C9-ABAB-4E41-8A2B-7B77E385B28F}" destId="{7D635589-D38A-4D2B-8A7E-C12D1FF54671}" srcOrd="0" destOrd="1" presId="urn:microsoft.com/office/officeart/2005/8/layout/cycle4"/>
    <dgm:cxn modelId="{304AFF0B-6DCD-4677-A6A9-C301245CD2B7}" type="presOf" srcId="{3F43899D-C29B-4DB2-91E9-4133B63049A5}" destId="{787C52CF-BC42-4196-87A0-94E952B38E64}" srcOrd="1" destOrd="5" presId="urn:microsoft.com/office/officeart/2005/8/layout/cycle4"/>
    <dgm:cxn modelId="{1976720C-86AD-4198-9AE5-93980AE008F1}" type="presOf" srcId="{B29A198E-2915-4590-A6F7-67DBF6635D56}" destId="{B99D4B04-D68A-4914-BACB-88B49A12B856}" srcOrd="0" destOrd="0" presId="urn:microsoft.com/office/officeart/2005/8/layout/cycle4"/>
    <dgm:cxn modelId="{C159980F-14F6-4588-A957-58EC7AB1E222}" srcId="{74EE0238-61DD-45EB-8F08-39F823FB6734}" destId="{18B73EB8-3300-47C1-B31F-2AD5912B50D1}" srcOrd="4" destOrd="0" parTransId="{BFFE1CFB-7680-42F9-AFFB-4D18BEAF36C8}" sibTransId="{58BA1A6F-07AE-4E10-852D-C3AAE8EE3DB4}"/>
    <dgm:cxn modelId="{FF2B1E11-595E-402B-8C7F-082449321997}" type="presOf" srcId="{88F993B1-DFD3-4047-9166-5D90221C915A}" destId="{D3B9883A-0934-45C2-BDFB-2C53BEB521CE}" srcOrd="1" destOrd="0" presId="urn:microsoft.com/office/officeart/2005/8/layout/cycle4"/>
    <dgm:cxn modelId="{86B4F414-297F-49F8-B022-0CF7A1DBA088}" type="presOf" srcId="{C01397F0-189D-49DB-AD3D-021834C84B87}" destId="{1043C24C-0E0C-45B6-9052-2C7F44A8A967}" srcOrd="0" destOrd="1" presId="urn:microsoft.com/office/officeart/2005/8/layout/cycle4"/>
    <dgm:cxn modelId="{E4244D18-A927-4791-8CDD-53D11DB0A9B2}" type="presOf" srcId="{1780335F-FA7C-40AE-9CC9-3B04EA4CCAEE}" destId="{D3B9883A-0934-45C2-BDFB-2C53BEB521CE}" srcOrd="1" destOrd="1" presId="urn:microsoft.com/office/officeart/2005/8/layout/cycle4"/>
    <dgm:cxn modelId="{D2340219-BCE7-4483-963A-15848FF81AF5}" type="presOf" srcId="{AD218AE8-62E7-48F6-9438-84BD1F2DE55D}" destId="{9C8AE3A6-AE85-4E82-B300-00BA6A5F6859}" srcOrd="0" destOrd="4" presId="urn:microsoft.com/office/officeart/2005/8/layout/cycle4"/>
    <dgm:cxn modelId="{DF566819-C587-46C5-AD06-D9EBDF058C1E}" type="presOf" srcId="{E28EAD51-5A13-4A97-BFE7-5A558F665CED}" destId="{B29AF212-ABEC-4AFC-923E-9219B9DAED75}" srcOrd="1" destOrd="2" presId="urn:microsoft.com/office/officeart/2005/8/layout/cycle4"/>
    <dgm:cxn modelId="{5088DD21-F158-4DAE-A244-215A99FA4BDC}" srcId="{6201946E-E83E-48B6-ACD2-E0890DCE4039}" destId="{74EE0238-61DD-45EB-8F08-39F823FB6734}" srcOrd="3" destOrd="0" parTransId="{3E6F07A3-7F24-4F8A-911A-566811F3AAD9}" sibTransId="{930CCCC8-018F-464B-93C5-37236196149C}"/>
    <dgm:cxn modelId="{DB018C25-62C1-4A7B-9610-324F2699E1D9}" type="presOf" srcId="{AD218AE8-62E7-48F6-9438-84BD1F2DE55D}" destId="{D3B9883A-0934-45C2-BDFB-2C53BEB521CE}" srcOrd="1" destOrd="4" presId="urn:microsoft.com/office/officeart/2005/8/layout/cycle4"/>
    <dgm:cxn modelId="{F4713227-95BE-4653-95ED-1934B4C8098A}" srcId="{6201946E-E83E-48B6-ACD2-E0890DCE4039}" destId="{0AC8EC17-89AE-4AA0-8243-4BDFFA7CAB37}" srcOrd="0" destOrd="0" parTransId="{1051E047-5548-49AD-972B-4B44BB8CE2A7}" sibTransId="{6C5CF80F-4A60-413C-8E3E-B7FFB9FCAF52}"/>
    <dgm:cxn modelId="{99B6DF2D-C6A2-49C6-8F87-53F079D1E0D6}" type="presOf" srcId="{74EE0238-61DD-45EB-8F08-39F823FB6734}" destId="{8B66C955-04A6-46D9-8362-7498D1D63DD7}" srcOrd="0" destOrd="0" presId="urn:microsoft.com/office/officeart/2005/8/layout/cycle4"/>
    <dgm:cxn modelId="{0D353E33-4E7B-4F4F-BCA5-1EF769AAFF65}" type="presOf" srcId="{67D74C7C-B9F2-4A69-8D9C-FCFDD3BB0283}" destId="{787C52CF-BC42-4196-87A0-94E952B38E64}" srcOrd="1" destOrd="3" presId="urn:microsoft.com/office/officeart/2005/8/layout/cycle4"/>
    <dgm:cxn modelId="{2BA51334-469D-41AC-BFA9-D7B223B64907}" srcId="{6201946E-E83E-48B6-ACD2-E0890DCE4039}" destId="{B29A198E-2915-4590-A6F7-67DBF6635D56}" srcOrd="1" destOrd="0" parTransId="{FF62E107-539D-49E1-BED1-89C268E10337}" sibTransId="{D0B94EF4-39A4-4826-B868-45B2B5FD855C}"/>
    <dgm:cxn modelId="{837F8F34-1E62-4C5C-AC1A-310699CA6228}" srcId="{0AC8EC17-89AE-4AA0-8243-4BDFFA7CAB37}" destId="{88F993B1-DFD3-4047-9166-5D90221C915A}" srcOrd="0" destOrd="0" parTransId="{478AE9BE-558C-44C5-A3D6-A994AEDAD9B4}" sibTransId="{B138738B-F522-4B7C-A027-F5756C282E50}"/>
    <dgm:cxn modelId="{31AC875C-CC4A-43D6-B830-629985F83407}" type="presOf" srcId="{18B73EB8-3300-47C1-B31F-2AD5912B50D1}" destId="{787C52CF-BC42-4196-87A0-94E952B38E64}" srcOrd="1" destOrd="4" presId="urn:microsoft.com/office/officeart/2005/8/layout/cycle4"/>
    <dgm:cxn modelId="{F8DDF35E-226E-47B4-B9D9-4F0CB161D14F}" type="presOf" srcId="{67D74C7C-B9F2-4A69-8D9C-FCFDD3BB0283}" destId="{9C4C38C0-7A41-4D60-B920-E3FAFB832ECC}" srcOrd="0" destOrd="3" presId="urn:microsoft.com/office/officeart/2005/8/layout/cycle4"/>
    <dgm:cxn modelId="{1A2C0B5F-D487-4E78-B4D6-91A16875D5D2}" type="presOf" srcId="{CF4E1090-7885-44B7-87E6-6CEFC78EA35F}" destId="{9BB1BE8F-AC51-40A8-87C5-88D65857C062}" srcOrd="0" destOrd="0" presId="urn:microsoft.com/office/officeart/2005/8/layout/cycle4"/>
    <dgm:cxn modelId="{D7D9495F-7A75-462C-A53D-07A8DE48406F}" type="presOf" srcId="{69330BB0-4BDA-4FE1-A04C-0E16E3F47BBE}" destId="{9C4C38C0-7A41-4D60-B920-E3FAFB832ECC}" srcOrd="0" destOrd="2" presId="urn:microsoft.com/office/officeart/2005/8/layout/cycle4"/>
    <dgm:cxn modelId="{84ABD242-9693-40D9-94CA-332C9B85FF08}" type="presOf" srcId="{88F993B1-DFD3-4047-9166-5D90221C915A}" destId="{9C8AE3A6-AE85-4E82-B300-00BA6A5F6859}" srcOrd="0" destOrd="0" presId="urn:microsoft.com/office/officeart/2005/8/layout/cycle4"/>
    <dgm:cxn modelId="{B9C64844-4A8A-4AEC-A32C-5F206FC08C06}" type="presOf" srcId="{0AC8EC17-89AE-4AA0-8243-4BDFFA7CAB37}" destId="{6C8519D8-A04B-41B9-9CC2-8B550C9FE3FF}" srcOrd="0" destOrd="0" presId="urn:microsoft.com/office/officeart/2005/8/layout/cycle4"/>
    <dgm:cxn modelId="{E5401246-98BB-4056-A2A3-27A4D7959AAB}" srcId="{B29A198E-2915-4590-A6F7-67DBF6635D56}" destId="{97973B32-1B2F-4702-B0D0-9D863AB18A32}" srcOrd="3" destOrd="0" parTransId="{74FE7C5C-B964-49D9-8283-1378A10C7A6F}" sibTransId="{FAB1FE7C-CAE0-4F7F-909F-826E4C539E38}"/>
    <dgm:cxn modelId="{C5143B67-6BAE-450F-AB80-AB2C4091B5E9}" type="presOf" srcId="{6201946E-E83E-48B6-ACD2-E0890DCE4039}" destId="{67543D0F-3C6D-40F6-9C04-B1A134505493}" srcOrd="0" destOrd="0" presId="urn:microsoft.com/office/officeart/2005/8/layout/cycle4"/>
    <dgm:cxn modelId="{81B9796E-5BA0-46DA-828C-469221BB9276}" srcId="{0AC8EC17-89AE-4AA0-8243-4BDFFA7CAB37}" destId="{4A9C208D-F5E4-456B-B3E3-91141A969B74}" srcOrd="2" destOrd="0" parTransId="{7D40F031-3B15-4DD8-BD4E-9A6D8F6BE89F}" sibTransId="{BDF9782F-D993-4C72-AA86-786ADB40E35F}"/>
    <dgm:cxn modelId="{BAD57C70-09C0-4902-BD2A-5E3EE9EAE240}" type="presOf" srcId="{473876D6-7098-4C77-AA7A-1DAF4E070B67}" destId="{547B836B-0092-4C6D-A322-820AA244A777}" srcOrd="1" destOrd="0" presId="urn:microsoft.com/office/officeart/2005/8/layout/cycle4"/>
    <dgm:cxn modelId="{41BE3F71-E09C-45EA-A7C2-0A6C4280340A}" srcId="{74EE0238-61DD-45EB-8F08-39F823FB6734}" destId="{67D74C7C-B9F2-4A69-8D9C-FCFDD3BB0283}" srcOrd="3" destOrd="0" parTransId="{0C7D5308-6325-43B7-92C7-79FEAD5D7E3B}" sibTransId="{E004E9FE-F978-4945-85B3-BDEA81E3DB40}"/>
    <dgm:cxn modelId="{FAC11152-FABB-4A6B-B167-85D5BB831F38}" srcId="{CF4E1090-7885-44B7-87E6-6CEFC78EA35F}" destId="{67061DFE-5AE2-4719-98AA-EC5E8DB620AF}" srcOrd="4" destOrd="0" parTransId="{9C242DE9-91C9-4A07-B0FE-495F2D2C8A61}" sibTransId="{C80BE90C-44DF-407B-957B-09949EC6B341}"/>
    <dgm:cxn modelId="{B18C3673-A459-4009-8108-A3CA6C60BF3C}" type="presOf" srcId="{4A9C208D-F5E4-456B-B3E3-91141A969B74}" destId="{9C8AE3A6-AE85-4E82-B300-00BA6A5F6859}" srcOrd="0" destOrd="2" presId="urn:microsoft.com/office/officeart/2005/8/layout/cycle4"/>
    <dgm:cxn modelId="{5DBECA73-8CC8-42C4-BFF1-0759DE0ED44F}" srcId="{CF4E1090-7885-44B7-87E6-6CEFC78EA35F}" destId="{2203B9B7-D3A2-47F7-8824-0228FAEEDCF6}" srcOrd="0" destOrd="0" parTransId="{AB285F64-A224-4357-88D9-AB599DB8C13D}" sibTransId="{F012AF79-38A8-4DF7-8463-A156DACE8092}"/>
    <dgm:cxn modelId="{CE7F4374-07D0-48BF-85C9-7FD5466C8AAD}" type="presOf" srcId="{06BAA882-0D47-4669-A9F7-50F94602343E}" destId="{9C4C38C0-7A41-4D60-B920-E3FAFB832ECC}" srcOrd="0" destOrd="1" presId="urn:microsoft.com/office/officeart/2005/8/layout/cycle4"/>
    <dgm:cxn modelId="{A0EE4F55-0271-4C23-AFAB-A53D76FC2CBA}" srcId="{B29A198E-2915-4590-A6F7-67DBF6635D56}" destId="{CC0A8FB6-4259-4C3D-8F2F-C2FBD880E523}" srcOrd="2" destOrd="0" parTransId="{C14A5BDB-6BDD-45CE-B31F-395F33B4351B}" sibTransId="{C662E8D3-6301-4396-8383-3B447F917F7F}"/>
    <dgm:cxn modelId="{6E7AC976-3F9B-4A50-8F88-363F2F5A3F54}" type="presOf" srcId="{E28EAD51-5A13-4A97-BFE7-5A558F665CED}" destId="{1043C24C-0E0C-45B6-9052-2C7F44A8A967}" srcOrd="0" destOrd="2" presId="urn:microsoft.com/office/officeart/2005/8/layout/cycle4"/>
    <dgm:cxn modelId="{98060657-FFA9-4E7C-B126-69DCDC6AF9ED}" type="presOf" srcId="{7F04AE14-F126-41CE-9CF1-F5A275A6FE89}" destId="{1043C24C-0E0C-45B6-9052-2C7F44A8A967}" srcOrd="0" destOrd="3" presId="urn:microsoft.com/office/officeart/2005/8/layout/cycle4"/>
    <dgm:cxn modelId="{17E96B57-9531-4369-B690-CB1FED1177C8}" type="presOf" srcId="{7D11707A-065B-46FC-8A5C-8E99C14F3FB0}" destId="{787C52CF-BC42-4196-87A0-94E952B38E64}" srcOrd="1" destOrd="0" presId="urn:microsoft.com/office/officeart/2005/8/layout/cycle4"/>
    <dgm:cxn modelId="{3500565A-9D9F-41F8-894C-07B27F0BF052}" type="presOf" srcId="{C01397F0-189D-49DB-AD3D-021834C84B87}" destId="{B29AF212-ABEC-4AFC-923E-9219B9DAED75}" srcOrd="1" destOrd="1" presId="urn:microsoft.com/office/officeart/2005/8/layout/cycle4"/>
    <dgm:cxn modelId="{DC63FF7C-9B0B-46F1-A05F-D32038F29DE6}" type="presOf" srcId="{2203B9B7-D3A2-47F7-8824-0228FAEEDCF6}" destId="{1043C24C-0E0C-45B6-9052-2C7F44A8A967}" srcOrd="0" destOrd="0" presId="urn:microsoft.com/office/officeart/2005/8/layout/cycle4"/>
    <dgm:cxn modelId="{4D248E84-F22D-4EDF-AAA8-9B0A84AF4912}" srcId="{74EE0238-61DD-45EB-8F08-39F823FB6734}" destId="{3F43899D-C29B-4DB2-91E9-4133B63049A5}" srcOrd="5" destOrd="0" parTransId="{73DF1A5C-1F92-4BB9-8389-A586AC8E8E59}" sibTransId="{8AAF3E6F-1D59-4A11-A2B8-3B0F73373938}"/>
    <dgm:cxn modelId="{A07CD085-A5D3-42B6-9C19-D1E66CC56C40}" type="presOf" srcId="{69330BB0-4BDA-4FE1-A04C-0E16E3F47BBE}" destId="{787C52CF-BC42-4196-87A0-94E952B38E64}" srcOrd="1" destOrd="2" presId="urn:microsoft.com/office/officeart/2005/8/layout/cycle4"/>
    <dgm:cxn modelId="{F9D79089-8564-4484-9D12-BF9B9787EF82}" srcId="{CF4E1090-7885-44B7-87E6-6CEFC78EA35F}" destId="{C01397F0-189D-49DB-AD3D-021834C84B87}" srcOrd="1" destOrd="0" parTransId="{9F959A2B-3F81-4306-BCDA-38968AB97C81}" sibTransId="{C8C87495-DF61-4D44-BDC4-BE5983FB32C4}"/>
    <dgm:cxn modelId="{3F24FB8D-E703-47F4-9551-B61F1AFCAEAC}" srcId="{74EE0238-61DD-45EB-8F08-39F823FB6734}" destId="{7D11707A-065B-46FC-8A5C-8E99C14F3FB0}" srcOrd="0" destOrd="0" parTransId="{6CB6A3D7-8D33-4C24-8F40-5784A36CB34D}" sibTransId="{2C3320E1-6636-4D4F-8154-9439118C5D02}"/>
    <dgm:cxn modelId="{B1CF3A93-15AD-4D75-BF80-F2843062C0E5}" type="presOf" srcId="{7C0899C9-ABAB-4E41-8A2B-7B77E385B28F}" destId="{547B836B-0092-4C6D-A322-820AA244A777}" srcOrd="1" destOrd="1" presId="urn:microsoft.com/office/officeart/2005/8/layout/cycle4"/>
    <dgm:cxn modelId="{B9095F9A-1FA8-40F0-9DD6-9EA24618F15D}" type="presOf" srcId="{CF52D840-5DE0-4EA0-A94C-5BC05ED8D18C}" destId="{B29AF212-ABEC-4AFC-923E-9219B9DAED75}" srcOrd="1" destOrd="5" presId="urn:microsoft.com/office/officeart/2005/8/layout/cycle4"/>
    <dgm:cxn modelId="{29741E9B-B583-43D6-B65C-253EF69618B2}" type="presOf" srcId="{1780335F-FA7C-40AE-9CC9-3B04EA4CCAEE}" destId="{9C8AE3A6-AE85-4E82-B300-00BA6A5F6859}" srcOrd="0" destOrd="1" presId="urn:microsoft.com/office/officeart/2005/8/layout/cycle4"/>
    <dgm:cxn modelId="{74A26B9C-C3F8-4158-BF64-0DCAAD9BD8DE}" srcId="{74EE0238-61DD-45EB-8F08-39F823FB6734}" destId="{69330BB0-4BDA-4FE1-A04C-0E16E3F47BBE}" srcOrd="2" destOrd="0" parTransId="{16E32A34-B7FF-48B0-B555-3D48DAB5C79B}" sibTransId="{706A245E-0A5A-4426-BD06-66F6AA259AB1}"/>
    <dgm:cxn modelId="{F0A11C9E-F8E2-4A4F-99D2-C5F92371F8AD}" type="presOf" srcId="{67061DFE-5AE2-4719-98AA-EC5E8DB620AF}" destId="{1043C24C-0E0C-45B6-9052-2C7F44A8A967}" srcOrd="0" destOrd="4" presId="urn:microsoft.com/office/officeart/2005/8/layout/cycle4"/>
    <dgm:cxn modelId="{A068BCA2-4D74-4FE8-82BF-969CF6F9418C}" type="presOf" srcId="{3F43899D-C29B-4DB2-91E9-4133B63049A5}" destId="{9C4C38C0-7A41-4D60-B920-E3FAFB832ECC}" srcOrd="0" destOrd="5" presId="urn:microsoft.com/office/officeart/2005/8/layout/cycle4"/>
    <dgm:cxn modelId="{712503A7-E61D-40D1-A70C-30E17269F6B3}" type="presOf" srcId="{97973B32-1B2F-4702-B0D0-9D863AB18A32}" destId="{547B836B-0092-4C6D-A322-820AA244A777}" srcOrd="1" destOrd="3" presId="urn:microsoft.com/office/officeart/2005/8/layout/cycle4"/>
    <dgm:cxn modelId="{65C0D9A9-6C71-4B13-AEB1-8CC6ADE9F052}" type="presOf" srcId="{18B73EB8-3300-47C1-B31F-2AD5912B50D1}" destId="{9C4C38C0-7A41-4D60-B920-E3FAFB832ECC}" srcOrd="0" destOrd="4" presId="urn:microsoft.com/office/officeart/2005/8/layout/cycle4"/>
    <dgm:cxn modelId="{DB6501AF-770D-46C4-AFD0-16F7D2440EB4}" type="presOf" srcId="{7F04AE14-F126-41CE-9CF1-F5A275A6FE89}" destId="{B29AF212-ABEC-4AFC-923E-9219B9DAED75}" srcOrd="1" destOrd="3" presId="urn:microsoft.com/office/officeart/2005/8/layout/cycle4"/>
    <dgm:cxn modelId="{6237BBAF-F131-45E9-8428-49CA018CE964}" type="presOf" srcId="{D3905287-A8A1-462A-BD64-203290334CBE}" destId="{D3B9883A-0934-45C2-BDFB-2C53BEB521CE}" srcOrd="1" destOrd="3" presId="urn:microsoft.com/office/officeart/2005/8/layout/cycle4"/>
    <dgm:cxn modelId="{BDA199B1-D0E9-4CD0-96E4-FBA9981329DF}" type="presOf" srcId="{2203B9B7-D3A2-47F7-8824-0228FAEEDCF6}" destId="{B29AF212-ABEC-4AFC-923E-9219B9DAED75}" srcOrd="1" destOrd="0" presId="urn:microsoft.com/office/officeart/2005/8/layout/cycle4"/>
    <dgm:cxn modelId="{651300B3-EC7A-485F-9463-5B16BF9824AF}" srcId="{0AC8EC17-89AE-4AA0-8243-4BDFFA7CAB37}" destId="{D3905287-A8A1-462A-BD64-203290334CBE}" srcOrd="3" destOrd="0" parTransId="{E35779B5-4B77-4761-90D2-2A7AC6AF319F}" sibTransId="{DDB6FD3F-7FF9-41FA-A65A-A31B16AD501D}"/>
    <dgm:cxn modelId="{B06915C0-ABDF-4289-AC1C-2C88FC1D9E8E}" srcId="{CF4E1090-7885-44B7-87E6-6CEFC78EA35F}" destId="{E28EAD51-5A13-4A97-BFE7-5A558F665CED}" srcOrd="2" destOrd="0" parTransId="{B026F0F6-AB17-44D1-919A-3EB571AE3B50}" sibTransId="{3AD4D334-8446-406B-9EC3-3F1B4ADCFB45}"/>
    <dgm:cxn modelId="{4F7E41C3-0D6B-4D37-8A20-36A305322289}" srcId="{74EE0238-61DD-45EB-8F08-39F823FB6734}" destId="{06BAA882-0D47-4669-A9F7-50F94602343E}" srcOrd="1" destOrd="0" parTransId="{AB680DBE-8B2B-42E5-ACEC-DACFEDE615C1}" sibTransId="{16539746-7684-41AE-BC57-AAC3B52C042A}"/>
    <dgm:cxn modelId="{2D783DC5-EF98-4E09-9D96-CEF6CBDC96F4}" srcId="{CF4E1090-7885-44B7-87E6-6CEFC78EA35F}" destId="{CF52D840-5DE0-4EA0-A94C-5BC05ED8D18C}" srcOrd="5" destOrd="0" parTransId="{3AAD03FD-E87A-45FA-B4D4-291159B0E3A5}" sibTransId="{3AD0702C-19DF-4581-9504-3C9BCBC8C54D}"/>
    <dgm:cxn modelId="{1CEB94CB-7D1D-4822-B58C-4CB1999C286A}" type="presOf" srcId="{4A9C208D-F5E4-456B-B3E3-91141A969B74}" destId="{D3B9883A-0934-45C2-BDFB-2C53BEB521CE}" srcOrd="1" destOrd="2" presId="urn:microsoft.com/office/officeart/2005/8/layout/cycle4"/>
    <dgm:cxn modelId="{C3D241CD-F6B8-47D1-8AA2-A3083DD3F9D7}" type="presOf" srcId="{67061DFE-5AE2-4719-98AA-EC5E8DB620AF}" destId="{B29AF212-ABEC-4AFC-923E-9219B9DAED75}" srcOrd="1" destOrd="4" presId="urn:microsoft.com/office/officeart/2005/8/layout/cycle4"/>
    <dgm:cxn modelId="{B952AAD1-A80D-4940-AD78-7CFAC99B0D54}" type="presOf" srcId="{7D11707A-065B-46FC-8A5C-8E99C14F3FB0}" destId="{9C4C38C0-7A41-4D60-B920-E3FAFB832ECC}" srcOrd="0" destOrd="0" presId="urn:microsoft.com/office/officeart/2005/8/layout/cycle4"/>
    <dgm:cxn modelId="{FBD714D6-A73B-4E72-9DB8-44A0331340FD}" type="presOf" srcId="{473876D6-7098-4C77-AA7A-1DAF4E070B67}" destId="{7D635589-D38A-4D2B-8A7E-C12D1FF54671}" srcOrd="0" destOrd="0" presId="urn:microsoft.com/office/officeart/2005/8/layout/cycle4"/>
    <dgm:cxn modelId="{6FF6CDDB-10B4-48B1-BE93-C83E0CCBD258}" srcId="{0AC8EC17-89AE-4AA0-8243-4BDFFA7CAB37}" destId="{1780335F-FA7C-40AE-9CC9-3B04EA4CCAEE}" srcOrd="1" destOrd="0" parTransId="{9EAAA5A5-5DDE-4195-BC06-CA0C60BDBF13}" sibTransId="{1D7AA645-BCD3-4FD4-AC75-CFE889943DCB}"/>
    <dgm:cxn modelId="{943BFDDF-1041-4458-B835-6438B023854F}" type="presOf" srcId="{CC0A8FB6-4259-4C3D-8F2F-C2FBD880E523}" destId="{547B836B-0092-4C6D-A322-820AA244A777}" srcOrd="1" destOrd="2" presId="urn:microsoft.com/office/officeart/2005/8/layout/cycle4"/>
    <dgm:cxn modelId="{3C3C2FE2-7908-47B0-B152-0FDB1EF0D8B0}" srcId="{0AC8EC17-89AE-4AA0-8243-4BDFFA7CAB37}" destId="{AD218AE8-62E7-48F6-9438-84BD1F2DE55D}" srcOrd="4" destOrd="0" parTransId="{93535546-4B96-467C-9FE5-3A6DF40B3976}" sibTransId="{4C2F4F6F-FC8C-4B22-9788-7222F904EFF8}"/>
    <dgm:cxn modelId="{9CBC28EA-6DC9-4954-AC68-73DEBB9172BB}" srcId="{CF4E1090-7885-44B7-87E6-6CEFC78EA35F}" destId="{7F04AE14-F126-41CE-9CF1-F5A275A6FE89}" srcOrd="3" destOrd="0" parTransId="{7C0780A6-BA02-43A9-B0C5-C39A63F7EBD2}" sibTransId="{163FAF22-949A-4478-9564-1D9394E923E5}"/>
    <dgm:cxn modelId="{247678EC-39E1-4EE9-8C22-3BE2DFAB6337}" type="presOf" srcId="{CF52D840-5DE0-4EA0-A94C-5BC05ED8D18C}" destId="{1043C24C-0E0C-45B6-9052-2C7F44A8A967}" srcOrd="0" destOrd="5" presId="urn:microsoft.com/office/officeart/2005/8/layout/cycle4"/>
    <dgm:cxn modelId="{12299DEC-9F70-4086-B921-3414708ADD59}" srcId="{B29A198E-2915-4590-A6F7-67DBF6635D56}" destId="{7C0899C9-ABAB-4E41-8A2B-7B77E385B28F}" srcOrd="1" destOrd="0" parTransId="{B0BA64C4-2982-4045-8F95-4C431EF0CA77}" sibTransId="{6151E64A-B3CA-4767-8A58-361EE3E6BF71}"/>
    <dgm:cxn modelId="{CFFA0BEF-AE10-448F-8FD3-7BC425FB1FFA}" srcId="{6201946E-E83E-48B6-ACD2-E0890DCE4039}" destId="{CF4E1090-7885-44B7-87E6-6CEFC78EA35F}" srcOrd="2" destOrd="0" parTransId="{C9CB9FCD-187D-490A-8DEA-9B18D8D1D3DC}" sibTransId="{AE86BE35-1614-47AA-89AD-6329DB9FE30B}"/>
    <dgm:cxn modelId="{F18C0CEF-37A2-4DD9-9028-E09B83EF931E}" type="presOf" srcId="{97973B32-1B2F-4702-B0D0-9D863AB18A32}" destId="{7D635589-D38A-4D2B-8A7E-C12D1FF54671}" srcOrd="0" destOrd="3" presId="urn:microsoft.com/office/officeart/2005/8/layout/cycle4"/>
    <dgm:cxn modelId="{13E2A5F1-7181-4149-AC96-54E2AF091528}" type="presOf" srcId="{CC0A8FB6-4259-4C3D-8F2F-C2FBD880E523}" destId="{7D635589-D38A-4D2B-8A7E-C12D1FF54671}" srcOrd="0" destOrd="2" presId="urn:microsoft.com/office/officeart/2005/8/layout/cycle4"/>
    <dgm:cxn modelId="{238C34F7-D286-4076-ABA2-15058633BCFA}" type="presOf" srcId="{D3905287-A8A1-462A-BD64-203290334CBE}" destId="{9C8AE3A6-AE85-4E82-B300-00BA6A5F6859}" srcOrd="0" destOrd="3" presId="urn:microsoft.com/office/officeart/2005/8/layout/cycle4"/>
    <dgm:cxn modelId="{A5BCEBB2-9565-42FD-B4BB-99F24FDB2D59}" type="presParOf" srcId="{67543D0F-3C6D-40F6-9C04-B1A134505493}" destId="{769879A0-F75F-4A75-95E3-4A65C0A10F88}" srcOrd="0" destOrd="0" presId="urn:microsoft.com/office/officeart/2005/8/layout/cycle4"/>
    <dgm:cxn modelId="{167A9F11-A2CB-4330-98B4-B73473E827B8}" type="presParOf" srcId="{769879A0-F75F-4A75-95E3-4A65C0A10F88}" destId="{0E38884C-1494-4AE1-B3EA-FA65B6DBE945}" srcOrd="0" destOrd="0" presId="urn:microsoft.com/office/officeart/2005/8/layout/cycle4"/>
    <dgm:cxn modelId="{36D43917-7520-4B99-9BC1-9F54C00DD340}" type="presParOf" srcId="{0E38884C-1494-4AE1-B3EA-FA65B6DBE945}" destId="{9C8AE3A6-AE85-4E82-B300-00BA6A5F6859}" srcOrd="0" destOrd="0" presId="urn:microsoft.com/office/officeart/2005/8/layout/cycle4"/>
    <dgm:cxn modelId="{D3A1ED37-0E5A-4B3C-A226-06D85070D193}" type="presParOf" srcId="{0E38884C-1494-4AE1-B3EA-FA65B6DBE945}" destId="{D3B9883A-0934-45C2-BDFB-2C53BEB521CE}" srcOrd="1" destOrd="0" presId="urn:microsoft.com/office/officeart/2005/8/layout/cycle4"/>
    <dgm:cxn modelId="{2095573D-F899-4299-9EC4-172ACF3A93EE}" type="presParOf" srcId="{769879A0-F75F-4A75-95E3-4A65C0A10F88}" destId="{31731887-77AB-409F-AD2B-41C2649F6C4D}" srcOrd="1" destOrd="0" presId="urn:microsoft.com/office/officeart/2005/8/layout/cycle4"/>
    <dgm:cxn modelId="{1250FCCA-8E85-4698-BAE7-080E2F36F0A8}" type="presParOf" srcId="{31731887-77AB-409F-AD2B-41C2649F6C4D}" destId="{7D635589-D38A-4D2B-8A7E-C12D1FF54671}" srcOrd="0" destOrd="0" presId="urn:microsoft.com/office/officeart/2005/8/layout/cycle4"/>
    <dgm:cxn modelId="{67070B5B-2B20-4587-9A83-CBB1BBBABB3C}" type="presParOf" srcId="{31731887-77AB-409F-AD2B-41C2649F6C4D}" destId="{547B836B-0092-4C6D-A322-820AA244A777}" srcOrd="1" destOrd="0" presId="urn:microsoft.com/office/officeart/2005/8/layout/cycle4"/>
    <dgm:cxn modelId="{5389DC11-F07E-4D9F-AE98-2414CC5776A5}" type="presParOf" srcId="{769879A0-F75F-4A75-95E3-4A65C0A10F88}" destId="{70F0AF6A-221E-4404-836D-6776E231C468}" srcOrd="2" destOrd="0" presId="urn:microsoft.com/office/officeart/2005/8/layout/cycle4"/>
    <dgm:cxn modelId="{EF5B40EC-CFF1-491A-81DA-51ED61435E0B}" type="presParOf" srcId="{70F0AF6A-221E-4404-836D-6776E231C468}" destId="{1043C24C-0E0C-45B6-9052-2C7F44A8A967}" srcOrd="0" destOrd="0" presId="urn:microsoft.com/office/officeart/2005/8/layout/cycle4"/>
    <dgm:cxn modelId="{D046D9EE-DF9C-460E-9B97-A074CE65B359}" type="presParOf" srcId="{70F0AF6A-221E-4404-836D-6776E231C468}" destId="{B29AF212-ABEC-4AFC-923E-9219B9DAED75}" srcOrd="1" destOrd="0" presId="urn:microsoft.com/office/officeart/2005/8/layout/cycle4"/>
    <dgm:cxn modelId="{B10AA285-F8F2-4A32-B670-6DD4126D2FD4}" type="presParOf" srcId="{769879A0-F75F-4A75-95E3-4A65C0A10F88}" destId="{F58201AD-A0D4-4DF1-AE87-9D0B76EE069B}" srcOrd="3" destOrd="0" presId="urn:microsoft.com/office/officeart/2005/8/layout/cycle4"/>
    <dgm:cxn modelId="{C1D4C3EF-0AA7-4270-BCF2-0977A8B4C01A}" type="presParOf" srcId="{F58201AD-A0D4-4DF1-AE87-9D0B76EE069B}" destId="{9C4C38C0-7A41-4D60-B920-E3FAFB832ECC}" srcOrd="0" destOrd="0" presId="urn:microsoft.com/office/officeart/2005/8/layout/cycle4"/>
    <dgm:cxn modelId="{6B0CF383-7F98-4922-931E-275BA8C734DE}" type="presParOf" srcId="{F58201AD-A0D4-4DF1-AE87-9D0B76EE069B}" destId="{787C52CF-BC42-4196-87A0-94E952B38E64}" srcOrd="1" destOrd="0" presId="urn:microsoft.com/office/officeart/2005/8/layout/cycle4"/>
    <dgm:cxn modelId="{D2A7D6B1-A530-4EA0-A8ED-42B5DE9E0F75}" type="presParOf" srcId="{769879A0-F75F-4A75-95E3-4A65C0A10F88}" destId="{9D9E4503-7884-4DCA-BC05-AFE1B981D6FF}" srcOrd="4" destOrd="0" presId="urn:microsoft.com/office/officeart/2005/8/layout/cycle4"/>
    <dgm:cxn modelId="{B5C609F6-4BCB-4CFD-98E8-F9E40CACAEE7}" type="presParOf" srcId="{67543D0F-3C6D-40F6-9C04-B1A134505493}" destId="{8D0E5DA4-D70A-4256-AAD6-79A7EF3F8D06}" srcOrd="1" destOrd="0" presId="urn:microsoft.com/office/officeart/2005/8/layout/cycle4"/>
    <dgm:cxn modelId="{EC70D449-9623-4311-A8D4-74303836E083}" type="presParOf" srcId="{8D0E5DA4-D70A-4256-AAD6-79A7EF3F8D06}" destId="{6C8519D8-A04B-41B9-9CC2-8B550C9FE3FF}" srcOrd="0" destOrd="0" presId="urn:microsoft.com/office/officeart/2005/8/layout/cycle4"/>
    <dgm:cxn modelId="{27824152-36CC-412E-AACB-BA2C31E6EC14}" type="presParOf" srcId="{8D0E5DA4-D70A-4256-AAD6-79A7EF3F8D06}" destId="{B99D4B04-D68A-4914-BACB-88B49A12B856}" srcOrd="1" destOrd="0" presId="urn:microsoft.com/office/officeart/2005/8/layout/cycle4"/>
    <dgm:cxn modelId="{02783086-4919-4E16-B1AE-C888477E66D3}" type="presParOf" srcId="{8D0E5DA4-D70A-4256-AAD6-79A7EF3F8D06}" destId="{9BB1BE8F-AC51-40A8-87C5-88D65857C062}" srcOrd="2" destOrd="0" presId="urn:microsoft.com/office/officeart/2005/8/layout/cycle4"/>
    <dgm:cxn modelId="{795B6736-9644-4F48-9E7A-F8B4DB8C64EE}" type="presParOf" srcId="{8D0E5DA4-D70A-4256-AAD6-79A7EF3F8D06}" destId="{8B66C955-04A6-46D9-8362-7498D1D63DD7}" srcOrd="3" destOrd="0" presId="urn:microsoft.com/office/officeart/2005/8/layout/cycle4"/>
    <dgm:cxn modelId="{A8EB2F04-B259-4779-9E99-271A0AF5AEED}" type="presParOf" srcId="{8D0E5DA4-D70A-4256-AAD6-79A7EF3F8D06}" destId="{6AFCB9ED-271A-4E66-893E-662549753622}" srcOrd="4" destOrd="0" presId="urn:microsoft.com/office/officeart/2005/8/layout/cycle4"/>
    <dgm:cxn modelId="{16700F11-DF88-4FA8-8CEA-0E6BCF88F56A}" type="presParOf" srcId="{67543D0F-3C6D-40F6-9C04-B1A134505493}" destId="{C2FD0546-C65A-4227-A26C-0B0837325528}" srcOrd="2" destOrd="0" presId="urn:microsoft.com/office/officeart/2005/8/layout/cycle4"/>
    <dgm:cxn modelId="{A3EAD195-3B38-43C3-B818-7C6466F642E0}" type="presParOf" srcId="{67543D0F-3C6D-40F6-9C04-B1A134505493}" destId="{16DFCA66-9914-4885-A1C3-53C4F6A9DF6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2905F-A4B6-4BEA-8BA6-16F235F36743}" type="doc">
      <dgm:prSet loTypeId="urn:microsoft.com/office/officeart/2005/8/layout/venn2" loCatId="relationship" qsTypeId="urn:microsoft.com/office/officeart/2005/8/quickstyle/3d2" qsCatId="3D" csTypeId="urn:microsoft.com/office/officeart/2005/8/colors/colorful2" csCatId="colorful" phldr="1"/>
      <dgm:spPr/>
    </dgm:pt>
    <dgm:pt modelId="{713BF855-513E-411C-8831-5841C1622529}">
      <dgm:prSet phldrT="[Text]"/>
      <dgm:spPr/>
      <dgm:t>
        <a:bodyPr/>
        <a:lstStyle/>
        <a:p>
          <a:r>
            <a:rPr lang="en-GB" dirty="0"/>
            <a:t>Organization</a:t>
          </a:r>
        </a:p>
      </dgm:t>
    </dgm:pt>
    <dgm:pt modelId="{CD1B8CC5-430A-47A1-98BB-338CE9EB5705}" type="parTrans" cxnId="{620B349E-1788-41E0-A3A1-E5240DD9B161}">
      <dgm:prSet/>
      <dgm:spPr/>
      <dgm:t>
        <a:bodyPr/>
        <a:lstStyle/>
        <a:p>
          <a:endParaRPr lang="en-GB"/>
        </a:p>
      </dgm:t>
    </dgm:pt>
    <dgm:pt modelId="{8745EA4B-2153-45D0-AF44-91FB537379C6}" type="sibTrans" cxnId="{620B349E-1788-41E0-A3A1-E5240DD9B161}">
      <dgm:prSet/>
      <dgm:spPr/>
      <dgm:t>
        <a:bodyPr/>
        <a:lstStyle/>
        <a:p>
          <a:endParaRPr lang="en-GB"/>
        </a:p>
      </dgm:t>
    </dgm:pt>
    <dgm:pt modelId="{6BEDB131-6181-458D-AE4E-E8CB38B9DA8A}">
      <dgm:prSet phldrT="[Text]"/>
      <dgm:spPr/>
      <dgm:t>
        <a:bodyPr/>
        <a:lstStyle/>
        <a:p>
          <a:r>
            <a:rPr lang="en-GB" dirty="0"/>
            <a:t>Leadership</a:t>
          </a:r>
        </a:p>
      </dgm:t>
    </dgm:pt>
    <dgm:pt modelId="{5988C1E5-D34D-405F-8201-BF2B6D85EE0B}" type="parTrans" cxnId="{EBC32F9E-4898-41C0-B0A4-A985D6CD17F4}">
      <dgm:prSet/>
      <dgm:spPr/>
      <dgm:t>
        <a:bodyPr/>
        <a:lstStyle/>
        <a:p>
          <a:endParaRPr lang="en-GB"/>
        </a:p>
      </dgm:t>
    </dgm:pt>
    <dgm:pt modelId="{76058813-51B6-4326-B784-A5861CDF6E52}" type="sibTrans" cxnId="{EBC32F9E-4898-41C0-B0A4-A985D6CD17F4}">
      <dgm:prSet/>
      <dgm:spPr/>
      <dgm:t>
        <a:bodyPr/>
        <a:lstStyle/>
        <a:p>
          <a:endParaRPr lang="en-GB"/>
        </a:p>
      </dgm:t>
    </dgm:pt>
    <dgm:pt modelId="{29BD8CAD-D888-48E1-AD8A-2657C33F0A84}">
      <dgm:prSet phldrT="[Text]"/>
      <dgm:spPr/>
      <dgm:t>
        <a:bodyPr/>
        <a:lstStyle/>
        <a:p>
          <a:r>
            <a:rPr lang="en-GB" dirty="0"/>
            <a:t>Manager</a:t>
          </a:r>
        </a:p>
      </dgm:t>
    </dgm:pt>
    <dgm:pt modelId="{FEB457E2-D4CF-4607-A826-6FD745608A79}" type="parTrans" cxnId="{1869DB90-8827-4AC8-89D1-F11228E3E303}">
      <dgm:prSet/>
      <dgm:spPr/>
      <dgm:t>
        <a:bodyPr/>
        <a:lstStyle/>
        <a:p>
          <a:endParaRPr lang="en-GB"/>
        </a:p>
      </dgm:t>
    </dgm:pt>
    <dgm:pt modelId="{A78D1A62-AE1C-4127-8FFD-190FD889B967}" type="sibTrans" cxnId="{1869DB90-8827-4AC8-89D1-F11228E3E303}">
      <dgm:prSet/>
      <dgm:spPr/>
      <dgm:t>
        <a:bodyPr/>
        <a:lstStyle/>
        <a:p>
          <a:endParaRPr lang="en-GB"/>
        </a:p>
      </dgm:t>
    </dgm:pt>
    <dgm:pt modelId="{2C4D6BFB-4545-46BF-A574-3710708F21DB}">
      <dgm:prSet phldrT="[Text]"/>
      <dgm:spPr/>
      <dgm:t>
        <a:bodyPr/>
        <a:lstStyle/>
        <a:p>
          <a:r>
            <a:rPr lang="en-GB" dirty="0"/>
            <a:t>Team</a:t>
          </a:r>
        </a:p>
      </dgm:t>
    </dgm:pt>
    <dgm:pt modelId="{605DECC1-FDB6-4FB1-B193-17AC7CCCCF25}" type="parTrans" cxnId="{2EED525C-56E0-47D5-AE63-6AD3BDE12AD5}">
      <dgm:prSet/>
      <dgm:spPr/>
      <dgm:t>
        <a:bodyPr/>
        <a:lstStyle/>
        <a:p>
          <a:endParaRPr lang="en-GB"/>
        </a:p>
      </dgm:t>
    </dgm:pt>
    <dgm:pt modelId="{9DD4A4BC-CB2E-404A-826D-50505179EE00}" type="sibTrans" cxnId="{2EED525C-56E0-47D5-AE63-6AD3BDE12AD5}">
      <dgm:prSet/>
      <dgm:spPr/>
      <dgm:t>
        <a:bodyPr/>
        <a:lstStyle/>
        <a:p>
          <a:endParaRPr lang="en-GB"/>
        </a:p>
      </dgm:t>
    </dgm:pt>
    <dgm:pt modelId="{C4037BE2-5B1C-4AF0-A1BE-5994A03F7F66}">
      <dgm:prSet phldrT="[Text]"/>
      <dgm:spPr/>
      <dgm:t>
        <a:bodyPr/>
        <a:lstStyle/>
        <a:p>
          <a:r>
            <a:rPr lang="en-GB"/>
            <a:t>Individual</a:t>
          </a:r>
          <a:endParaRPr lang="en-GB" dirty="0"/>
        </a:p>
      </dgm:t>
    </dgm:pt>
    <dgm:pt modelId="{CC3D233A-DF70-4A22-9857-02CA92615690}" type="parTrans" cxnId="{8AD1319E-F4D7-41AE-AE8C-00205B213506}">
      <dgm:prSet/>
      <dgm:spPr/>
      <dgm:t>
        <a:bodyPr/>
        <a:lstStyle/>
        <a:p>
          <a:endParaRPr lang="en-GB"/>
        </a:p>
      </dgm:t>
    </dgm:pt>
    <dgm:pt modelId="{30CF4214-8BDC-44DF-83F6-D0D03D2279AE}" type="sibTrans" cxnId="{8AD1319E-F4D7-41AE-AE8C-00205B213506}">
      <dgm:prSet/>
      <dgm:spPr/>
      <dgm:t>
        <a:bodyPr/>
        <a:lstStyle/>
        <a:p>
          <a:endParaRPr lang="en-GB"/>
        </a:p>
      </dgm:t>
    </dgm:pt>
    <dgm:pt modelId="{39437489-7E78-4803-9A77-7169DC3EE3A0}" type="pres">
      <dgm:prSet presAssocID="{5FE2905F-A4B6-4BEA-8BA6-16F235F36743}" presName="Name0" presStyleCnt="0">
        <dgm:presLayoutVars>
          <dgm:chMax val="7"/>
          <dgm:resizeHandles val="exact"/>
        </dgm:presLayoutVars>
      </dgm:prSet>
      <dgm:spPr/>
    </dgm:pt>
    <dgm:pt modelId="{91A8EA86-A0A6-4E68-87FF-AD5F52FFB11D}" type="pres">
      <dgm:prSet presAssocID="{5FE2905F-A4B6-4BEA-8BA6-16F235F36743}" presName="comp1" presStyleCnt="0"/>
      <dgm:spPr/>
    </dgm:pt>
    <dgm:pt modelId="{75413DB1-B068-4836-9783-1C3C95A320E5}" type="pres">
      <dgm:prSet presAssocID="{5FE2905F-A4B6-4BEA-8BA6-16F235F36743}" presName="circle1" presStyleLbl="node1" presStyleIdx="0" presStyleCnt="5"/>
      <dgm:spPr/>
    </dgm:pt>
    <dgm:pt modelId="{0214C57D-D09A-4194-BB8D-ACAAA380159B}" type="pres">
      <dgm:prSet presAssocID="{5FE2905F-A4B6-4BEA-8BA6-16F235F36743}" presName="c1text" presStyleLbl="node1" presStyleIdx="0" presStyleCnt="5">
        <dgm:presLayoutVars>
          <dgm:bulletEnabled val="1"/>
        </dgm:presLayoutVars>
      </dgm:prSet>
      <dgm:spPr/>
    </dgm:pt>
    <dgm:pt modelId="{8B81CAD1-2D36-4196-8DA5-1549EB3EE567}" type="pres">
      <dgm:prSet presAssocID="{5FE2905F-A4B6-4BEA-8BA6-16F235F36743}" presName="comp2" presStyleCnt="0"/>
      <dgm:spPr/>
    </dgm:pt>
    <dgm:pt modelId="{57C159D2-8694-4C0C-8016-AB98DF3DF0F5}" type="pres">
      <dgm:prSet presAssocID="{5FE2905F-A4B6-4BEA-8BA6-16F235F36743}" presName="circle2" presStyleLbl="node1" presStyleIdx="1" presStyleCnt="5"/>
      <dgm:spPr/>
    </dgm:pt>
    <dgm:pt modelId="{F8F0BF18-EE43-4AC5-8BC0-7713C726FC4C}" type="pres">
      <dgm:prSet presAssocID="{5FE2905F-A4B6-4BEA-8BA6-16F235F36743}" presName="c2text" presStyleLbl="node1" presStyleIdx="1" presStyleCnt="5">
        <dgm:presLayoutVars>
          <dgm:bulletEnabled val="1"/>
        </dgm:presLayoutVars>
      </dgm:prSet>
      <dgm:spPr/>
    </dgm:pt>
    <dgm:pt modelId="{0030D0F8-5379-4F06-AD51-762B033B8BA3}" type="pres">
      <dgm:prSet presAssocID="{5FE2905F-A4B6-4BEA-8BA6-16F235F36743}" presName="comp3" presStyleCnt="0"/>
      <dgm:spPr/>
    </dgm:pt>
    <dgm:pt modelId="{E97A7189-3BF8-4D8F-9B23-84C3B22D64A6}" type="pres">
      <dgm:prSet presAssocID="{5FE2905F-A4B6-4BEA-8BA6-16F235F36743}" presName="circle3" presStyleLbl="node1" presStyleIdx="2" presStyleCnt="5"/>
      <dgm:spPr/>
    </dgm:pt>
    <dgm:pt modelId="{E0562C8D-4331-4830-BD96-2EB97C95C5F9}" type="pres">
      <dgm:prSet presAssocID="{5FE2905F-A4B6-4BEA-8BA6-16F235F36743}" presName="c3text" presStyleLbl="node1" presStyleIdx="2" presStyleCnt="5">
        <dgm:presLayoutVars>
          <dgm:bulletEnabled val="1"/>
        </dgm:presLayoutVars>
      </dgm:prSet>
      <dgm:spPr/>
    </dgm:pt>
    <dgm:pt modelId="{89B96865-F69A-4048-B679-3AEB9FB1DBE2}" type="pres">
      <dgm:prSet presAssocID="{5FE2905F-A4B6-4BEA-8BA6-16F235F36743}" presName="comp4" presStyleCnt="0"/>
      <dgm:spPr/>
    </dgm:pt>
    <dgm:pt modelId="{9D8AC015-80D3-417E-9D1D-7F54F695A741}" type="pres">
      <dgm:prSet presAssocID="{5FE2905F-A4B6-4BEA-8BA6-16F235F36743}" presName="circle4" presStyleLbl="node1" presStyleIdx="3" presStyleCnt="5"/>
      <dgm:spPr/>
    </dgm:pt>
    <dgm:pt modelId="{BFD90245-1503-4232-ADAF-97CF60490B4C}" type="pres">
      <dgm:prSet presAssocID="{5FE2905F-A4B6-4BEA-8BA6-16F235F36743}" presName="c4text" presStyleLbl="node1" presStyleIdx="3" presStyleCnt="5">
        <dgm:presLayoutVars>
          <dgm:bulletEnabled val="1"/>
        </dgm:presLayoutVars>
      </dgm:prSet>
      <dgm:spPr/>
    </dgm:pt>
    <dgm:pt modelId="{90EFC9FF-9132-4503-BDA6-60F85AEAF975}" type="pres">
      <dgm:prSet presAssocID="{5FE2905F-A4B6-4BEA-8BA6-16F235F36743}" presName="comp5" presStyleCnt="0"/>
      <dgm:spPr/>
    </dgm:pt>
    <dgm:pt modelId="{1ED15AEA-06E3-496C-AE51-9F3CBD3E32C8}" type="pres">
      <dgm:prSet presAssocID="{5FE2905F-A4B6-4BEA-8BA6-16F235F36743}" presName="circle5" presStyleLbl="node1" presStyleIdx="4" presStyleCnt="5"/>
      <dgm:spPr/>
    </dgm:pt>
    <dgm:pt modelId="{3CBAD460-DD43-4F2F-941E-23DEB47A45B6}" type="pres">
      <dgm:prSet presAssocID="{5FE2905F-A4B6-4BEA-8BA6-16F235F36743}" presName="c5text" presStyleLbl="node1" presStyleIdx="4" presStyleCnt="5">
        <dgm:presLayoutVars>
          <dgm:bulletEnabled val="1"/>
        </dgm:presLayoutVars>
      </dgm:prSet>
      <dgm:spPr/>
    </dgm:pt>
  </dgm:ptLst>
  <dgm:cxnLst>
    <dgm:cxn modelId="{72A1FC16-17F1-4765-879A-6665065FBF71}" type="presOf" srcId="{6BEDB131-6181-458D-AE4E-E8CB38B9DA8A}" destId="{F8F0BF18-EE43-4AC5-8BC0-7713C726FC4C}" srcOrd="1" destOrd="0" presId="urn:microsoft.com/office/officeart/2005/8/layout/venn2"/>
    <dgm:cxn modelId="{D1B1BE1C-1803-4337-AA61-080728A69E6F}" type="presOf" srcId="{C4037BE2-5B1C-4AF0-A1BE-5994A03F7F66}" destId="{3CBAD460-DD43-4F2F-941E-23DEB47A45B6}" srcOrd="1" destOrd="0" presId="urn:microsoft.com/office/officeart/2005/8/layout/venn2"/>
    <dgm:cxn modelId="{9A296F3C-626D-4D71-97B6-DB0A13F857AA}" type="presOf" srcId="{29BD8CAD-D888-48E1-AD8A-2657C33F0A84}" destId="{E0562C8D-4331-4830-BD96-2EB97C95C5F9}" srcOrd="1" destOrd="0" presId="urn:microsoft.com/office/officeart/2005/8/layout/venn2"/>
    <dgm:cxn modelId="{2EED525C-56E0-47D5-AE63-6AD3BDE12AD5}" srcId="{5FE2905F-A4B6-4BEA-8BA6-16F235F36743}" destId="{2C4D6BFB-4545-46BF-A574-3710708F21DB}" srcOrd="3" destOrd="0" parTransId="{605DECC1-FDB6-4FB1-B193-17AC7CCCCF25}" sibTransId="{9DD4A4BC-CB2E-404A-826D-50505179EE00}"/>
    <dgm:cxn modelId="{73443646-6218-4AAB-B65B-C62003D7659E}" type="presOf" srcId="{29BD8CAD-D888-48E1-AD8A-2657C33F0A84}" destId="{E97A7189-3BF8-4D8F-9B23-84C3B22D64A6}" srcOrd="0" destOrd="0" presId="urn:microsoft.com/office/officeart/2005/8/layout/venn2"/>
    <dgm:cxn modelId="{E4381872-899E-41F2-AA1A-F41ACFDC42F4}" type="presOf" srcId="{2C4D6BFB-4545-46BF-A574-3710708F21DB}" destId="{9D8AC015-80D3-417E-9D1D-7F54F695A741}" srcOrd="0" destOrd="0" presId="urn:microsoft.com/office/officeart/2005/8/layout/venn2"/>
    <dgm:cxn modelId="{1869DB90-8827-4AC8-89D1-F11228E3E303}" srcId="{5FE2905F-A4B6-4BEA-8BA6-16F235F36743}" destId="{29BD8CAD-D888-48E1-AD8A-2657C33F0A84}" srcOrd="2" destOrd="0" parTransId="{FEB457E2-D4CF-4607-A826-6FD745608A79}" sibTransId="{A78D1A62-AE1C-4127-8FFD-190FD889B967}"/>
    <dgm:cxn modelId="{EBC32F9E-4898-41C0-B0A4-A985D6CD17F4}" srcId="{5FE2905F-A4B6-4BEA-8BA6-16F235F36743}" destId="{6BEDB131-6181-458D-AE4E-E8CB38B9DA8A}" srcOrd="1" destOrd="0" parTransId="{5988C1E5-D34D-405F-8201-BF2B6D85EE0B}" sibTransId="{76058813-51B6-4326-B784-A5861CDF6E52}"/>
    <dgm:cxn modelId="{8AD1319E-F4D7-41AE-AE8C-00205B213506}" srcId="{5FE2905F-A4B6-4BEA-8BA6-16F235F36743}" destId="{C4037BE2-5B1C-4AF0-A1BE-5994A03F7F66}" srcOrd="4" destOrd="0" parTransId="{CC3D233A-DF70-4A22-9857-02CA92615690}" sibTransId="{30CF4214-8BDC-44DF-83F6-D0D03D2279AE}"/>
    <dgm:cxn modelId="{620B349E-1788-41E0-A3A1-E5240DD9B161}" srcId="{5FE2905F-A4B6-4BEA-8BA6-16F235F36743}" destId="{713BF855-513E-411C-8831-5841C1622529}" srcOrd="0" destOrd="0" parTransId="{CD1B8CC5-430A-47A1-98BB-338CE9EB5705}" sibTransId="{8745EA4B-2153-45D0-AF44-91FB537379C6}"/>
    <dgm:cxn modelId="{057E9CBF-712C-4AC5-9B4D-DE7C46DC813D}" type="presOf" srcId="{5FE2905F-A4B6-4BEA-8BA6-16F235F36743}" destId="{39437489-7E78-4803-9A77-7169DC3EE3A0}" srcOrd="0" destOrd="0" presId="urn:microsoft.com/office/officeart/2005/8/layout/venn2"/>
    <dgm:cxn modelId="{386A76D3-F500-4FCB-8A9F-EB1C35AC40F7}" type="presOf" srcId="{713BF855-513E-411C-8831-5841C1622529}" destId="{75413DB1-B068-4836-9783-1C3C95A320E5}" srcOrd="0" destOrd="0" presId="urn:microsoft.com/office/officeart/2005/8/layout/venn2"/>
    <dgm:cxn modelId="{C94D3DDB-2B05-4895-894A-EF940AF9FAFB}" type="presOf" srcId="{6BEDB131-6181-458D-AE4E-E8CB38B9DA8A}" destId="{57C159D2-8694-4C0C-8016-AB98DF3DF0F5}" srcOrd="0" destOrd="0" presId="urn:microsoft.com/office/officeart/2005/8/layout/venn2"/>
    <dgm:cxn modelId="{46AE3ADC-5952-4828-8138-F1D6CD121EAD}" type="presOf" srcId="{2C4D6BFB-4545-46BF-A574-3710708F21DB}" destId="{BFD90245-1503-4232-ADAF-97CF60490B4C}" srcOrd="1" destOrd="0" presId="urn:microsoft.com/office/officeart/2005/8/layout/venn2"/>
    <dgm:cxn modelId="{F4D630F1-0918-4B5A-9C67-2EA9A2B29AFA}" type="presOf" srcId="{C4037BE2-5B1C-4AF0-A1BE-5994A03F7F66}" destId="{1ED15AEA-06E3-496C-AE51-9F3CBD3E32C8}" srcOrd="0" destOrd="0" presId="urn:microsoft.com/office/officeart/2005/8/layout/venn2"/>
    <dgm:cxn modelId="{FF24F0F7-F04A-40A4-9E35-79BEC9EC8241}" type="presOf" srcId="{713BF855-513E-411C-8831-5841C1622529}" destId="{0214C57D-D09A-4194-BB8D-ACAAA380159B}" srcOrd="1" destOrd="0" presId="urn:microsoft.com/office/officeart/2005/8/layout/venn2"/>
    <dgm:cxn modelId="{0F34187A-1510-4A22-BF64-57498C417A8F}" type="presParOf" srcId="{39437489-7E78-4803-9A77-7169DC3EE3A0}" destId="{91A8EA86-A0A6-4E68-87FF-AD5F52FFB11D}" srcOrd="0" destOrd="0" presId="urn:microsoft.com/office/officeart/2005/8/layout/venn2"/>
    <dgm:cxn modelId="{6BB16726-C169-4887-ABB4-19687D8A4086}" type="presParOf" srcId="{91A8EA86-A0A6-4E68-87FF-AD5F52FFB11D}" destId="{75413DB1-B068-4836-9783-1C3C95A320E5}" srcOrd="0" destOrd="0" presId="urn:microsoft.com/office/officeart/2005/8/layout/venn2"/>
    <dgm:cxn modelId="{E2027C97-8B47-4FC3-8B3D-A93E627E489E}" type="presParOf" srcId="{91A8EA86-A0A6-4E68-87FF-AD5F52FFB11D}" destId="{0214C57D-D09A-4194-BB8D-ACAAA380159B}" srcOrd="1" destOrd="0" presId="urn:microsoft.com/office/officeart/2005/8/layout/venn2"/>
    <dgm:cxn modelId="{B0978CF9-E0E6-43AC-885D-2C234A97803A}" type="presParOf" srcId="{39437489-7E78-4803-9A77-7169DC3EE3A0}" destId="{8B81CAD1-2D36-4196-8DA5-1549EB3EE567}" srcOrd="1" destOrd="0" presId="urn:microsoft.com/office/officeart/2005/8/layout/venn2"/>
    <dgm:cxn modelId="{46446DCB-7286-4010-9B63-884FDC73940B}" type="presParOf" srcId="{8B81CAD1-2D36-4196-8DA5-1549EB3EE567}" destId="{57C159D2-8694-4C0C-8016-AB98DF3DF0F5}" srcOrd="0" destOrd="0" presId="urn:microsoft.com/office/officeart/2005/8/layout/venn2"/>
    <dgm:cxn modelId="{065F5C81-CF60-44DF-B6A9-FD9D9064AD5F}" type="presParOf" srcId="{8B81CAD1-2D36-4196-8DA5-1549EB3EE567}" destId="{F8F0BF18-EE43-4AC5-8BC0-7713C726FC4C}" srcOrd="1" destOrd="0" presId="urn:microsoft.com/office/officeart/2005/8/layout/venn2"/>
    <dgm:cxn modelId="{4BBC153B-E37A-4EDC-B95E-9BAB3FC85FFB}" type="presParOf" srcId="{39437489-7E78-4803-9A77-7169DC3EE3A0}" destId="{0030D0F8-5379-4F06-AD51-762B033B8BA3}" srcOrd="2" destOrd="0" presId="urn:microsoft.com/office/officeart/2005/8/layout/venn2"/>
    <dgm:cxn modelId="{D09FBAA1-8380-40E3-B2A7-3447592BF274}" type="presParOf" srcId="{0030D0F8-5379-4F06-AD51-762B033B8BA3}" destId="{E97A7189-3BF8-4D8F-9B23-84C3B22D64A6}" srcOrd="0" destOrd="0" presId="urn:microsoft.com/office/officeart/2005/8/layout/venn2"/>
    <dgm:cxn modelId="{94194654-3F10-4935-8939-BEE023D97211}" type="presParOf" srcId="{0030D0F8-5379-4F06-AD51-762B033B8BA3}" destId="{E0562C8D-4331-4830-BD96-2EB97C95C5F9}" srcOrd="1" destOrd="0" presId="urn:microsoft.com/office/officeart/2005/8/layout/venn2"/>
    <dgm:cxn modelId="{E251234A-255B-45AC-9082-BBAC6FAAAEEA}" type="presParOf" srcId="{39437489-7E78-4803-9A77-7169DC3EE3A0}" destId="{89B96865-F69A-4048-B679-3AEB9FB1DBE2}" srcOrd="3" destOrd="0" presId="urn:microsoft.com/office/officeart/2005/8/layout/venn2"/>
    <dgm:cxn modelId="{FD251920-60E6-411B-8808-580A14D15444}" type="presParOf" srcId="{89B96865-F69A-4048-B679-3AEB9FB1DBE2}" destId="{9D8AC015-80D3-417E-9D1D-7F54F695A741}" srcOrd="0" destOrd="0" presId="urn:microsoft.com/office/officeart/2005/8/layout/venn2"/>
    <dgm:cxn modelId="{DB7C14DC-0EBD-4521-9FAC-38923B34D603}" type="presParOf" srcId="{89B96865-F69A-4048-B679-3AEB9FB1DBE2}" destId="{BFD90245-1503-4232-ADAF-97CF60490B4C}" srcOrd="1" destOrd="0" presId="urn:microsoft.com/office/officeart/2005/8/layout/venn2"/>
    <dgm:cxn modelId="{AD2E9DFE-2896-4378-A8F3-DEB5DAB9D18B}" type="presParOf" srcId="{39437489-7E78-4803-9A77-7169DC3EE3A0}" destId="{90EFC9FF-9132-4503-BDA6-60F85AEAF975}" srcOrd="4" destOrd="0" presId="urn:microsoft.com/office/officeart/2005/8/layout/venn2"/>
    <dgm:cxn modelId="{8E2D3925-87F5-4F4F-9F9D-124A465A678F}" type="presParOf" srcId="{90EFC9FF-9132-4503-BDA6-60F85AEAF975}" destId="{1ED15AEA-06E3-496C-AE51-9F3CBD3E32C8}" srcOrd="0" destOrd="0" presId="urn:microsoft.com/office/officeart/2005/8/layout/venn2"/>
    <dgm:cxn modelId="{32FD2B5B-0401-4619-B7C3-F2E2AD33326F}" type="presParOf" srcId="{90EFC9FF-9132-4503-BDA6-60F85AEAF975}" destId="{3CBAD460-DD43-4F2F-941E-23DEB47A45B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4BAFCC-CCCD-49A8-8826-D074FC5D068E}"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GB"/>
        </a:p>
      </dgm:t>
    </dgm:pt>
    <dgm:pt modelId="{664C0C24-8152-439B-AD0F-2B6528E398C5}">
      <dgm:prSet phldrT="[Text]" custT="1"/>
      <dgm:spPr>
        <a:noFill/>
      </dgm:spPr>
      <dgm:t>
        <a:bodyPr lIns="0" rIns="0"/>
        <a:lstStyle/>
        <a:p>
          <a:r>
            <a:rPr lang="en-GB" sz="1600">
              <a:solidFill>
                <a:schemeClr val="accent1"/>
              </a:solidFill>
            </a:rPr>
            <a:t>What skills do leaders need to support Adaptability?</a:t>
          </a:r>
        </a:p>
      </dgm:t>
    </dgm:pt>
    <dgm:pt modelId="{F0C3E5F3-9436-4059-A52E-72495DF4C327}" type="parTrans" cxnId="{C5F42AE6-E8AE-40CD-B496-64698CF89F79}">
      <dgm:prSet/>
      <dgm:spPr/>
      <dgm:t>
        <a:bodyPr/>
        <a:lstStyle/>
        <a:p>
          <a:endParaRPr lang="en-GB"/>
        </a:p>
      </dgm:t>
    </dgm:pt>
    <dgm:pt modelId="{E74D9CFC-6D1F-47B7-B9F1-87B468EE21A8}" type="sibTrans" cxnId="{C5F42AE6-E8AE-40CD-B496-64698CF89F79}">
      <dgm:prSet/>
      <dgm:spPr/>
      <dgm:t>
        <a:bodyPr/>
        <a:lstStyle/>
        <a:p>
          <a:endParaRPr lang="en-GB"/>
        </a:p>
      </dgm:t>
    </dgm:pt>
    <dgm:pt modelId="{52DE7393-0B22-4F03-BB54-8D8B40C85849}">
      <dgm:prSet phldrT="[Text]"/>
      <dgm:spPr/>
      <dgm:t>
        <a:bodyPr/>
        <a:lstStyle/>
        <a:p>
          <a:r>
            <a:rPr lang="en-GB"/>
            <a:t>Demonstrate responsibility</a:t>
          </a:r>
        </a:p>
      </dgm:t>
    </dgm:pt>
    <dgm:pt modelId="{BA867177-541A-4C61-8F59-2C32882A74A0}" type="parTrans" cxnId="{25A2D263-E580-4625-9BB0-1916E4542D2E}">
      <dgm:prSet/>
      <dgm:spPr/>
      <dgm:t>
        <a:bodyPr/>
        <a:lstStyle/>
        <a:p>
          <a:endParaRPr lang="en-GB"/>
        </a:p>
      </dgm:t>
    </dgm:pt>
    <dgm:pt modelId="{BCDF1394-9CA1-47CA-A8D5-6228B223AE94}" type="sibTrans" cxnId="{25A2D263-E580-4625-9BB0-1916E4542D2E}">
      <dgm:prSet/>
      <dgm:spPr/>
      <dgm:t>
        <a:bodyPr/>
        <a:lstStyle/>
        <a:p>
          <a:endParaRPr lang="en-GB"/>
        </a:p>
      </dgm:t>
    </dgm:pt>
    <dgm:pt modelId="{B12FB88B-E4FB-424E-BD37-9A77EBADFCD5}">
      <dgm:prSet/>
      <dgm:spPr/>
      <dgm:t>
        <a:bodyPr/>
        <a:lstStyle/>
        <a:p>
          <a:r>
            <a:rPr lang="en-GB"/>
            <a:t>Persist and persevere</a:t>
          </a:r>
        </a:p>
      </dgm:t>
    </dgm:pt>
    <dgm:pt modelId="{9D9D88D3-3A82-411E-9536-8E77D6AA7EB2}" type="parTrans" cxnId="{1688801B-4ADF-42B5-9BD6-DCA4CE3CB7F8}">
      <dgm:prSet/>
      <dgm:spPr/>
      <dgm:t>
        <a:bodyPr/>
        <a:lstStyle/>
        <a:p>
          <a:endParaRPr lang="en-GB"/>
        </a:p>
      </dgm:t>
    </dgm:pt>
    <dgm:pt modelId="{8A57CB7F-4B03-496F-A45D-C2CF708FC58F}" type="sibTrans" cxnId="{1688801B-4ADF-42B5-9BD6-DCA4CE3CB7F8}">
      <dgm:prSet/>
      <dgm:spPr/>
      <dgm:t>
        <a:bodyPr/>
        <a:lstStyle/>
        <a:p>
          <a:endParaRPr lang="en-GB"/>
        </a:p>
      </dgm:t>
    </dgm:pt>
    <dgm:pt modelId="{45D8B54A-66F1-443E-ABA1-8D7B8DCC646D}">
      <dgm:prSet/>
      <dgm:spPr/>
      <dgm:t>
        <a:bodyPr/>
        <a:lstStyle/>
        <a:p>
          <a:r>
            <a:rPr lang="en-GB"/>
            <a:t>Regulate your emotions when appropriate</a:t>
          </a:r>
        </a:p>
      </dgm:t>
    </dgm:pt>
    <dgm:pt modelId="{7D98264D-7193-449B-B07E-E3B4C554DF65}" type="parTrans" cxnId="{9980E793-147A-4D5B-AEED-88F59F4C34D0}">
      <dgm:prSet/>
      <dgm:spPr/>
      <dgm:t>
        <a:bodyPr/>
        <a:lstStyle/>
        <a:p>
          <a:endParaRPr lang="en-GB"/>
        </a:p>
      </dgm:t>
    </dgm:pt>
    <dgm:pt modelId="{FE680B05-9F87-4FB7-BD11-C9DEF58BDDC5}" type="sibTrans" cxnId="{9980E793-147A-4D5B-AEED-88F59F4C34D0}">
      <dgm:prSet/>
      <dgm:spPr/>
      <dgm:t>
        <a:bodyPr/>
        <a:lstStyle/>
        <a:p>
          <a:endParaRPr lang="en-GB"/>
        </a:p>
      </dgm:t>
    </dgm:pt>
    <dgm:pt modelId="{B808B158-AD8B-44E1-94D8-18973E857B83}">
      <dgm:prSet/>
      <dgm:spPr/>
      <dgm:t>
        <a:bodyPr/>
        <a:lstStyle/>
        <a:p>
          <a:r>
            <a:rPr lang="en-GB"/>
            <a:t>Set or adjust your goals and expectations</a:t>
          </a:r>
        </a:p>
      </dgm:t>
    </dgm:pt>
    <dgm:pt modelId="{CD8CF106-5ADA-495A-ABCA-E98DBACC9D79}" type="parTrans" cxnId="{34D2BB1F-0EC8-4424-A5D1-6B7031E135EA}">
      <dgm:prSet/>
      <dgm:spPr/>
      <dgm:t>
        <a:bodyPr/>
        <a:lstStyle/>
        <a:p>
          <a:endParaRPr lang="en-GB"/>
        </a:p>
      </dgm:t>
    </dgm:pt>
    <dgm:pt modelId="{5404682B-46C1-4725-AF34-3C6A2F6E39C9}" type="sibTrans" cxnId="{34D2BB1F-0EC8-4424-A5D1-6B7031E135EA}">
      <dgm:prSet/>
      <dgm:spPr/>
      <dgm:t>
        <a:bodyPr/>
        <a:lstStyle/>
        <a:p>
          <a:endParaRPr lang="en-GB"/>
        </a:p>
      </dgm:t>
    </dgm:pt>
    <dgm:pt modelId="{3969DD15-E5D1-45AD-84EA-EDB28967E628}">
      <dgm:prSet/>
      <dgm:spPr/>
      <dgm:t>
        <a:bodyPr/>
        <a:lstStyle/>
        <a:p>
          <a:r>
            <a:rPr lang="en-GB"/>
            <a:t>Plan and prioritize</a:t>
          </a:r>
        </a:p>
      </dgm:t>
    </dgm:pt>
    <dgm:pt modelId="{EE9C67DD-4ED1-419E-AD6E-CEF1BFCF10A1}" type="parTrans" cxnId="{3BBD3D77-75FA-41A7-A3B0-A0593A24D946}">
      <dgm:prSet/>
      <dgm:spPr/>
      <dgm:t>
        <a:bodyPr/>
        <a:lstStyle/>
        <a:p>
          <a:endParaRPr lang="en-GB"/>
        </a:p>
      </dgm:t>
    </dgm:pt>
    <dgm:pt modelId="{2A30B3B4-D5C6-4078-B2A2-89CC853D600B}" type="sibTrans" cxnId="{3BBD3D77-75FA-41A7-A3B0-A0593A24D946}">
      <dgm:prSet/>
      <dgm:spPr/>
      <dgm:t>
        <a:bodyPr/>
        <a:lstStyle/>
        <a:p>
          <a:endParaRPr lang="en-GB"/>
        </a:p>
      </dgm:t>
    </dgm:pt>
    <dgm:pt modelId="{F69D4884-AA97-46D4-A45E-ED81A6DB7D47}">
      <dgm:prSet/>
      <dgm:spPr/>
      <dgm:t>
        <a:bodyPr/>
        <a:lstStyle/>
        <a:p>
          <a:r>
            <a:rPr lang="en-GB"/>
            <a:t>Seek self-improvement</a:t>
          </a:r>
        </a:p>
      </dgm:t>
    </dgm:pt>
    <dgm:pt modelId="{B4BEE7BA-E240-426D-A156-829618E3E516}" type="parTrans" cxnId="{07EA0ABC-E10B-47E2-8670-A38FE4403388}">
      <dgm:prSet/>
      <dgm:spPr/>
      <dgm:t>
        <a:bodyPr/>
        <a:lstStyle/>
        <a:p>
          <a:endParaRPr lang="en-GB"/>
        </a:p>
      </dgm:t>
    </dgm:pt>
    <dgm:pt modelId="{05B7C0FD-95BC-405F-80A9-4139D3A00D1C}" type="sibTrans" cxnId="{07EA0ABC-E10B-47E2-8670-A38FE4403388}">
      <dgm:prSet/>
      <dgm:spPr/>
      <dgm:t>
        <a:bodyPr/>
        <a:lstStyle/>
        <a:p>
          <a:endParaRPr lang="en-GB"/>
        </a:p>
      </dgm:t>
    </dgm:pt>
    <dgm:pt modelId="{605C04B0-7D71-4791-8310-058BBDB7C5B4}" type="pres">
      <dgm:prSet presAssocID="{804BAFCC-CCCD-49A8-8826-D074FC5D068E}" presName="Name0" presStyleCnt="0">
        <dgm:presLayoutVars>
          <dgm:chMax val="1"/>
          <dgm:chPref val="1"/>
          <dgm:dir/>
          <dgm:animOne val="branch"/>
          <dgm:animLvl val="lvl"/>
        </dgm:presLayoutVars>
      </dgm:prSet>
      <dgm:spPr/>
    </dgm:pt>
    <dgm:pt modelId="{128A2991-0828-4365-A91B-2A8988438AFD}" type="pres">
      <dgm:prSet presAssocID="{664C0C24-8152-439B-AD0F-2B6528E398C5}" presName="Parent" presStyleLbl="node0" presStyleIdx="0" presStyleCnt="1">
        <dgm:presLayoutVars>
          <dgm:chMax val="6"/>
          <dgm:chPref val="6"/>
        </dgm:presLayoutVars>
      </dgm:prSet>
      <dgm:spPr/>
    </dgm:pt>
    <dgm:pt modelId="{FD36A688-5098-469E-B8C4-4EAE2693AD78}" type="pres">
      <dgm:prSet presAssocID="{52DE7393-0B22-4F03-BB54-8D8B40C85849}" presName="Accent1" presStyleCnt="0"/>
      <dgm:spPr/>
    </dgm:pt>
    <dgm:pt modelId="{F967B339-C2E9-4365-81CC-6887B5318E66}" type="pres">
      <dgm:prSet presAssocID="{52DE7393-0B22-4F03-BB54-8D8B40C85849}" presName="Accent" presStyleLbl="bgShp" presStyleIdx="0" presStyleCnt="6"/>
      <dgm:spPr/>
    </dgm:pt>
    <dgm:pt modelId="{038451E3-2C00-4522-846A-50629D221CCF}" type="pres">
      <dgm:prSet presAssocID="{52DE7393-0B22-4F03-BB54-8D8B40C85849}" presName="Child1" presStyleLbl="node1" presStyleIdx="0" presStyleCnt="6">
        <dgm:presLayoutVars>
          <dgm:chMax val="0"/>
          <dgm:chPref val="0"/>
          <dgm:bulletEnabled val="1"/>
        </dgm:presLayoutVars>
      </dgm:prSet>
      <dgm:spPr/>
    </dgm:pt>
    <dgm:pt modelId="{B9C8C9AF-E624-4234-9E8E-6E264F6BD281}" type="pres">
      <dgm:prSet presAssocID="{B12FB88B-E4FB-424E-BD37-9A77EBADFCD5}" presName="Accent2" presStyleCnt="0"/>
      <dgm:spPr/>
    </dgm:pt>
    <dgm:pt modelId="{21CE1ADB-A138-4C5F-AD02-EA4C17EE003A}" type="pres">
      <dgm:prSet presAssocID="{B12FB88B-E4FB-424E-BD37-9A77EBADFCD5}" presName="Accent" presStyleLbl="bgShp" presStyleIdx="1" presStyleCnt="6"/>
      <dgm:spPr>
        <a:noFill/>
      </dgm:spPr>
    </dgm:pt>
    <dgm:pt modelId="{5E2A4EBF-C80F-4965-BA21-A768ECBC018D}" type="pres">
      <dgm:prSet presAssocID="{B12FB88B-E4FB-424E-BD37-9A77EBADFCD5}" presName="Child2" presStyleLbl="node1" presStyleIdx="1" presStyleCnt="6">
        <dgm:presLayoutVars>
          <dgm:chMax val="0"/>
          <dgm:chPref val="0"/>
          <dgm:bulletEnabled val="1"/>
        </dgm:presLayoutVars>
      </dgm:prSet>
      <dgm:spPr/>
    </dgm:pt>
    <dgm:pt modelId="{D8B39F20-3C37-4F90-A7FF-6A83071DB37A}" type="pres">
      <dgm:prSet presAssocID="{45D8B54A-66F1-443E-ABA1-8D7B8DCC646D}" presName="Accent3" presStyleCnt="0"/>
      <dgm:spPr/>
    </dgm:pt>
    <dgm:pt modelId="{F22E0C63-14BE-4FB1-ADCD-239F7320C0D3}" type="pres">
      <dgm:prSet presAssocID="{45D8B54A-66F1-443E-ABA1-8D7B8DCC646D}" presName="Accent" presStyleLbl="bgShp" presStyleIdx="2" presStyleCnt="6"/>
      <dgm:spPr>
        <a:noFill/>
      </dgm:spPr>
    </dgm:pt>
    <dgm:pt modelId="{8392A245-2CCF-40B7-ABD6-0E71D0DED8B6}" type="pres">
      <dgm:prSet presAssocID="{45D8B54A-66F1-443E-ABA1-8D7B8DCC646D}" presName="Child3" presStyleLbl="node1" presStyleIdx="2" presStyleCnt="6">
        <dgm:presLayoutVars>
          <dgm:chMax val="0"/>
          <dgm:chPref val="0"/>
          <dgm:bulletEnabled val="1"/>
        </dgm:presLayoutVars>
      </dgm:prSet>
      <dgm:spPr/>
    </dgm:pt>
    <dgm:pt modelId="{D12FF127-CEEE-42CC-9472-A8A4AC879BE0}" type="pres">
      <dgm:prSet presAssocID="{B808B158-AD8B-44E1-94D8-18973E857B83}" presName="Accent4" presStyleCnt="0"/>
      <dgm:spPr/>
    </dgm:pt>
    <dgm:pt modelId="{01F48D6A-E788-4893-B305-16F2DC21F2B5}" type="pres">
      <dgm:prSet presAssocID="{B808B158-AD8B-44E1-94D8-18973E857B83}" presName="Accent" presStyleLbl="bgShp" presStyleIdx="3" presStyleCnt="6"/>
      <dgm:spPr>
        <a:noFill/>
      </dgm:spPr>
    </dgm:pt>
    <dgm:pt modelId="{0834696D-604B-4C27-ADE4-00B480CD3AB6}" type="pres">
      <dgm:prSet presAssocID="{B808B158-AD8B-44E1-94D8-18973E857B83}" presName="Child4" presStyleLbl="node1" presStyleIdx="3" presStyleCnt="6">
        <dgm:presLayoutVars>
          <dgm:chMax val="0"/>
          <dgm:chPref val="0"/>
          <dgm:bulletEnabled val="1"/>
        </dgm:presLayoutVars>
      </dgm:prSet>
      <dgm:spPr/>
    </dgm:pt>
    <dgm:pt modelId="{AEBECC57-B07C-42D8-AA6B-2A1915119844}" type="pres">
      <dgm:prSet presAssocID="{3969DD15-E5D1-45AD-84EA-EDB28967E628}" presName="Accent5" presStyleCnt="0"/>
      <dgm:spPr/>
    </dgm:pt>
    <dgm:pt modelId="{36A97307-DAF9-46E4-9D6A-36059781DE6B}" type="pres">
      <dgm:prSet presAssocID="{3969DD15-E5D1-45AD-84EA-EDB28967E628}" presName="Accent" presStyleLbl="bgShp" presStyleIdx="4" presStyleCnt="6"/>
      <dgm:spPr>
        <a:noFill/>
      </dgm:spPr>
    </dgm:pt>
    <dgm:pt modelId="{F01FFB8F-E921-40EF-9D82-F561B43FC5B6}" type="pres">
      <dgm:prSet presAssocID="{3969DD15-E5D1-45AD-84EA-EDB28967E628}" presName="Child5" presStyleLbl="node1" presStyleIdx="4" presStyleCnt="6">
        <dgm:presLayoutVars>
          <dgm:chMax val="0"/>
          <dgm:chPref val="0"/>
          <dgm:bulletEnabled val="1"/>
        </dgm:presLayoutVars>
      </dgm:prSet>
      <dgm:spPr/>
    </dgm:pt>
    <dgm:pt modelId="{09F4C188-8ED3-4227-B24F-EA9B8E8079FD}" type="pres">
      <dgm:prSet presAssocID="{F69D4884-AA97-46D4-A45E-ED81A6DB7D47}" presName="Accent6" presStyleCnt="0"/>
      <dgm:spPr/>
    </dgm:pt>
    <dgm:pt modelId="{4FDD518A-F851-4DE2-8BDA-28759DB84179}" type="pres">
      <dgm:prSet presAssocID="{F69D4884-AA97-46D4-A45E-ED81A6DB7D47}" presName="Accent" presStyleLbl="bgShp" presStyleIdx="5" presStyleCnt="6"/>
      <dgm:spPr>
        <a:noFill/>
      </dgm:spPr>
    </dgm:pt>
    <dgm:pt modelId="{5DFC7E31-0F4F-438E-BC92-E8FC2ECC25A8}" type="pres">
      <dgm:prSet presAssocID="{F69D4884-AA97-46D4-A45E-ED81A6DB7D47}" presName="Child6" presStyleLbl="node1" presStyleIdx="5" presStyleCnt="6">
        <dgm:presLayoutVars>
          <dgm:chMax val="0"/>
          <dgm:chPref val="0"/>
          <dgm:bulletEnabled val="1"/>
        </dgm:presLayoutVars>
      </dgm:prSet>
      <dgm:spPr/>
    </dgm:pt>
  </dgm:ptLst>
  <dgm:cxnLst>
    <dgm:cxn modelId="{BA699218-9562-4C88-B9CA-EE4023A53BF8}" type="presOf" srcId="{45D8B54A-66F1-443E-ABA1-8D7B8DCC646D}" destId="{8392A245-2CCF-40B7-ABD6-0E71D0DED8B6}" srcOrd="0" destOrd="0" presId="urn:microsoft.com/office/officeart/2011/layout/HexagonRadial"/>
    <dgm:cxn modelId="{1688801B-4ADF-42B5-9BD6-DCA4CE3CB7F8}" srcId="{664C0C24-8152-439B-AD0F-2B6528E398C5}" destId="{B12FB88B-E4FB-424E-BD37-9A77EBADFCD5}" srcOrd="1" destOrd="0" parTransId="{9D9D88D3-3A82-411E-9536-8E77D6AA7EB2}" sibTransId="{8A57CB7F-4B03-496F-A45D-C2CF708FC58F}"/>
    <dgm:cxn modelId="{34D2BB1F-0EC8-4424-A5D1-6B7031E135EA}" srcId="{664C0C24-8152-439B-AD0F-2B6528E398C5}" destId="{B808B158-AD8B-44E1-94D8-18973E857B83}" srcOrd="3" destOrd="0" parTransId="{CD8CF106-5ADA-495A-ABCA-E98DBACC9D79}" sibTransId="{5404682B-46C1-4725-AF34-3C6A2F6E39C9}"/>
    <dgm:cxn modelId="{E9515C2B-581B-4335-94A7-9E72C511836C}" type="presOf" srcId="{804BAFCC-CCCD-49A8-8826-D074FC5D068E}" destId="{605C04B0-7D71-4791-8310-058BBDB7C5B4}" srcOrd="0" destOrd="0" presId="urn:microsoft.com/office/officeart/2011/layout/HexagonRadial"/>
    <dgm:cxn modelId="{578F8838-C6C8-4A4E-962D-64B518EA9F19}" type="presOf" srcId="{B808B158-AD8B-44E1-94D8-18973E857B83}" destId="{0834696D-604B-4C27-ADE4-00B480CD3AB6}" srcOrd="0" destOrd="0" presId="urn:microsoft.com/office/officeart/2011/layout/HexagonRadial"/>
    <dgm:cxn modelId="{25A2D263-E580-4625-9BB0-1916E4542D2E}" srcId="{664C0C24-8152-439B-AD0F-2B6528E398C5}" destId="{52DE7393-0B22-4F03-BB54-8D8B40C85849}" srcOrd="0" destOrd="0" parTransId="{BA867177-541A-4C61-8F59-2C32882A74A0}" sibTransId="{BCDF1394-9CA1-47CA-A8D5-6228B223AE94}"/>
    <dgm:cxn modelId="{3BBD3D77-75FA-41A7-A3B0-A0593A24D946}" srcId="{664C0C24-8152-439B-AD0F-2B6528E398C5}" destId="{3969DD15-E5D1-45AD-84EA-EDB28967E628}" srcOrd="4" destOrd="0" parTransId="{EE9C67DD-4ED1-419E-AD6E-CEF1BFCF10A1}" sibTransId="{2A30B3B4-D5C6-4078-B2A2-89CC853D600B}"/>
    <dgm:cxn modelId="{BC6A7B8B-1470-4E74-A896-15F7EC660AD2}" type="presOf" srcId="{52DE7393-0B22-4F03-BB54-8D8B40C85849}" destId="{038451E3-2C00-4522-846A-50629D221CCF}" srcOrd="0" destOrd="0" presId="urn:microsoft.com/office/officeart/2011/layout/HexagonRadial"/>
    <dgm:cxn modelId="{8DABCE91-1275-4A3D-8525-E0E918883B47}" type="presOf" srcId="{664C0C24-8152-439B-AD0F-2B6528E398C5}" destId="{128A2991-0828-4365-A91B-2A8988438AFD}" srcOrd="0" destOrd="0" presId="urn:microsoft.com/office/officeart/2011/layout/HexagonRadial"/>
    <dgm:cxn modelId="{9980E793-147A-4D5B-AEED-88F59F4C34D0}" srcId="{664C0C24-8152-439B-AD0F-2B6528E398C5}" destId="{45D8B54A-66F1-443E-ABA1-8D7B8DCC646D}" srcOrd="2" destOrd="0" parTransId="{7D98264D-7193-449B-B07E-E3B4C554DF65}" sibTransId="{FE680B05-9F87-4FB7-BD11-C9DEF58BDDC5}"/>
    <dgm:cxn modelId="{07EA0ABC-E10B-47E2-8670-A38FE4403388}" srcId="{664C0C24-8152-439B-AD0F-2B6528E398C5}" destId="{F69D4884-AA97-46D4-A45E-ED81A6DB7D47}" srcOrd="5" destOrd="0" parTransId="{B4BEE7BA-E240-426D-A156-829618E3E516}" sibTransId="{05B7C0FD-95BC-405F-80A9-4139D3A00D1C}"/>
    <dgm:cxn modelId="{C5F42AE6-E8AE-40CD-B496-64698CF89F79}" srcId="{804BAFCC-CCCD-49A8-8826-D074FC5D068E}" destId="{664C0C24-8152-439B-AD0F-2B6528E398C5}" srcOrd="0" destOrd="0" parTransId="{F0C3E5F3-9436-4059-A52E-72495DF4C327}" sibTransId="{E74D9CFC-6D1F-47B7-B9F1-87B468EE21A8}"/>
    <dgm:cxn modelId="{2F7BF7E7-B837-4269-A128-A6D3C01C7C39}" type="presOf" srcId="{B12FB88B-E4FB-424E-BD37-9A77EBADFCD5}" destId="{5E2A4EBF-C80F-4965-BA21-A768ECBC018D}" srcOrd="0" destOrd="0" presId="urn:microsoft.com/office/officeart/2011/layout/HexagonRadial"/>
    <dgm:cxn modelId="{853658ED-5B38-4449-9453-102153A617D2}" type="presOf" srcId="{F69D4884-AA97-46D4-A45E-ED81A6DB7D47}" destId="{5DFC7E31-0F4F-438E-BC92-E8FC2ECC25A8}" srcOrd="0" destOrd="0" presId="urn:microsoft.com/office/officeart/2011/layout/HexagonRadial"/>
    <dgm:cxn modelId="{620C7AED-77E4-425C-B4A0-DCB0B9725A38}" type="presOf" srcId="{3969DD15-E5D1-45AD-84EA-EDB28967E628}" destId="{F01FFB8F-E921-40EF-9D82-F561B43FC5B6}" srcOrd="0" destOrd="0" presId="urn:microsoft.com/office/officeart/2011/layout/HexagonRadial"/>
    <dgm:cxn modelId="{5E50CB53-4016-4DBC-B8D9-328D2707D1C8}" type="presParOf" srcId="{605C04B0-7D71-4791-8310-058BBDB7C5B4}" destId="{128A2991-0828-4365-A91B-2A8988438AFD}" srcOrd="0" destOrd="0" presId="urn:microsoft.com/office/officeart/2011/layout/HexagonRadial"/>
    <dgm:cxn modelId="{5DEE1ED0-09A7-423D-A0FB-7A68CA27DD9C}" type="presParOf" srcId="{605C04B0-7D71-4791-8310-058BBDB7C5B4}" destId="{FD36A688-5098-469E-B8C4-4EAE2693AD78}" srcOrd="1" destOrd="0" presId="urn:microsoft.com/office/officeart/2011/layout/HexagonRadial"/>
    <dgm:cxn modelId="{830D4880-A142-4AC6-A3E6-AEFC09FFB6EB}" type="presParOf" srcId="{FD36A688-5098-469E-B8C4-4EAE2693AD78}" destId="{F967B339-C2E9-4365-81CC-6887B5318E66}" srcOrd="0" destOrd="0" presId="urn:microsoft.com/office/officeart/2011/layout/HexagonRadial"/>
    <dgm:cxn modelId="{CF8807C9-CEC5-4E26-8CA1-4EC6B9DAFE07}" type="presParOf" srcId="{605C04B0-7D71-4791-8310-058BBDB7C5B4}" destId="{038451E3-2C00-4522-846A-50629D221CCF}" srcOrd="2" destOrd="0" presId="urn:microsoft.com/office/officeart/2011/layout/HexagonRadial"/>
    <dgm:cxn modelId="{35720376-4C4F-4A43-BAE0-AA7A75C3CC6C}" type="presParOf" srcId="{605C04B0-7D71-4791-8310-058BBDB7C5B4}" destId="{B9C8C9AF-E624-4234-9E8E-6E264F6BD281}" srcOrd="3" destOrd="0" presId="urn:microsoft.com/office/officeart/2011/layout/HexagonRadial"/>
    <dgm:cxn modelId="{B865CE4C-7306-488A-A244-6A6E84107214}" type="presParOf" srcId="{B9C8C9AF-E624-4234-9E8E-6E264F6BD281}" destId="{21CE1ADB-A138-4C5F-AD02-EA4C17EE003A}" srcOrd="0" destOrd="0" presId="urn:microsoft.com/office/officeart/2011/layout/HexagonRadial"/>
    <dgm:cxn modelId="{DAE35B05-DD82-4BF7-90BB-806821FBA5F6}" type="presParOf" srcId="{605C04B0-7D71-4791-8310-058BBDB7C5B4}" destId="{5E2A4EBF-C80F-4965-BA21-A768ECBC018D}" srcOrd="4" destOrd="0" presId="urn:microsoft.com/office/officeart/2011/layout/HexagonRadial"/>
    <dgm:cxn modelId="{A51CCBC2-5643-4B55-877F-2A50654E3744}" type="presParOf" srcId="{605C04B0-7D71-4791-8310-058BBDB7C5B4}" destId="{D8B39F20-3C37-4F90-A7FF-6A83071DB37A}" srcOrd="5" destOrd="0" presId="urn:microsoft.com/office/officeart/2011/layout/HexagonRadial"/>
    <dgm:cxn modelId="{38D5BCC1-CB0B-44AB-9D05-575015F7E6ED}" type="presParOf" srcId="{D8B39F20-3C37-4F90-A7FF-6A83071DB37A}" destId="{F22E0C63-14BE-4FB1-ADCD-239F7320C0D3}" srcOrd="0" destOrd="0" presId="urn:microsoft.com/office/officeart/2011/layout/HexagonRadial"/>
    <dgm:cxn modelId="{63CCAA78-51E1-4643-A0C1-BD1AF15772BF}" type="presParOf" srcId="{605C04B0-7D71-4791-8310-058BBDB7C5B4}" destId="{8392A245-2CCF-40B7-ABD6-0E71D0DED8B6}" srcOrd="6" destOrd="0" presId="urn:microsoft.com/office/officeart/2011/layout/HexagonRadial"/>
    <dgm:cxn modelId="{A0C10D86-E0E1-4030-8606-BB346FC0A3B3}" type="presParOf" srcId="{605C04B0-7D71-4791-8310-058BBDB7C5B4}" destId="{D12FF127-CEEE-42CC-9472-A8A4AC879BE0}" srcOrd="7" destOrd="0" presId="urn:microsoft.com/office/officeart/2011/layout/HexagonRadial"/>
    <dgm:cxn modelId="{C9C53D89-C6B5-4A1B-BA31-AE3D272B30FF}" type="presParOf" srcId="{D12FF127-CEEE-42CC-9472-A8A4AC879BE0}" destId="{01F48D6A-E788-4893-B305-16F2DC21F2B5}" srcOrd="0" destOrd="0" presId="urn:microsoft.com/office/officeart/2011/layout/HexagonRadial"/>
    <dgm:cxn modelId="{7450E260-C227-4384-AC12-62729BD52586}" type="presParOf" srcId="{605C04B0-7D71-4791-8310-058BBDB7C5B4}" destId="{0834696D-604B-4C27-ADE4-00B480CD3AB6}" srcOrd="8" destOrd="0" presId="urn:microsoft.com/office/officeart/2011/layout/HexagonRadial"/>
    <dgm:cxn modelId="{06BAB39B-12E8-497A-BF7B-6D630D2CBA40}" type="presParOf" srcId="{605C04B0-7D71-4791-8310-058BBDB7C5B4}" destId="{AEBECC57-B07C-42D8-AA6B-2A1915119844}" srcOrd="9" destOrd="0" presId="urn:microsoft.com/office/officeart/2011/layout/HexagonRadial"/>
    <dgm:cxn modelId="{FB71E441-6291-4CE2-AB49-AED8C03FF0EC}" type="presParOf" srcId="{AEBECC57-B07C-42D8-AA6B-2A1915119844}" destId="{36A97307-DAF9-46E4-9D6A-36059781DE6B}" srcOrd="0" destOrd="0" presId="urn:microsoft.com/office/officeart/2011/layout/HexagonRadial"/>
    <dgm:cxn modelId="{084E9E8F-8E8E-41EC-B2BA-0687C5961E36}" type="presParOf" srcId="{605C04B0-7D71-4791-8310-058BBDB7C5B4}" destId="{F01FFB8F-E921-40EF-9D82-F561B43FC5B6}" srcOrd="10" destOrd="0" presId="urn:microsoft.com/office/officeart/2011/layout/HexagonRadial"/>
    <dgm:cxn modelId="{13EB3143-69DF-4446-B148-011719F5A8C6}" type="presParOf" srcId="{605C04B0-7D71-4791-8310-058BBDB7C5B4}" destId="{09F4C188-8ED3-4227-B24F-EA9B8E8079FD}" srcOrd="11" destOrd="0" presId="urn:microsoft.com/office/officeart/2011/layout/HexagonRadial"/>
    <dgm:cxn modelId="{85407614-00A7-4BFD-96FC-D7F4D7897CDB}" type="presParOf" srcId="{09F4C188-8ED3-4227-B24F-EA9B8E8079FD}" destId="{4FDD518A-F851-4DE2-8BDA-28759DB84179}" srcOrd="0" destOrd="0" presId="urn:microsoft.com/office/officeart/2011/layout/HexagonRadial"/>
    <dgm:cxn modelId="{84B520BA-F21F-4FFD-BBEC-373323126E64}" type="presParOf" srcId="{605C04B0-7D71-4791-8310-058BBDB7C5B4}" destId="{5DFC7E31-0F4F-438E-BC92-E8FC2ECC25A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4BAFCC-CCCD-49A8-8826-D074FC5D068E}"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GB"/>
        </a:p>
      </dgm:t>
    </dgm:pt>
    <dgm:pt modelId="{664C0C24-8152-439B-AD0F-2B6528E398C5}">
      <dgm:prSet phldrT="[Text]" custT="1"/>
      <dgm:spPr>
        <a:noFill/>
      </dgm:spPr>
      <dgm:t>
        <a:bodyPr lIns="0" rIns="0"/>
        <a:lstStyle/>
        <a:p>
          <a:r>
            <a:rPr lang="en-GB" sz="1600">
              <a:solidFill>
                <a:schemeClr val="accent1"/>
              </a:solidFill>
            </a:rPr>
            <a:t>What skills do leaders need to support Adaptability?</a:t>
          </a:r>
        </a:p>
      </dgm:t>
    </dgm:pt>
    <dgm:pt modelId="{F0C3E5F3-9436-4059-A52E-72495DF4C327}" type="parTrans" cxnId="{C5F42AE6-E8AE-40CD-B496-64698CF89F79}">
      <dgm:prSet/>
      <dgm:spPr/>
      <dgm:t>
        <a:bodyPr/>
        <a:lstStyle/>
        <a:p>
          <a:endParaRPr lang="en-GB"/>
        </a:p>
      </dgm:t>
    </dgm:pt>
    <dgm:pt modelId="{E74D9CFC-6D1F-47B7-B9F1-87B468EE21A8}" type="sibTrans" cxnId="{C5F42AE6-E8AE-40CD-B496-64698CF89F79}">
      <dgm:prSet/>
      <dgm:spPr/>
      <dgm:t>
        <a:bodyPr/>
        <a:lstStyle/>
        <a:p>
          <a:endParaRPr lang="en-GB"/>
        </a:p>
      </dgm:t>
    </dgm:pt>
    <dgm:pt modelId="{52DE7393-0B22-4F03-BB54-8D8B40C85849}">
      <dgm:prSet phldrT="[Text]"/>
      <dgm:spPr/>
      <dgm:t>
        <a:bodyPr/>
        <a:lstStyle/>
        <a:p>
          <a:r>
            <a:rPr lang="en-GB"/>
            <a:t>Demonstrate responsibility</a:t>
          </a:r>
        </a:p>
      </dgm:t>
    </dgm:pt>
    <dgm:pt modelId="{BA867177-541A-4C61-8F59-2C32882A74A0}" type="parTrans" cxnId="{25A2D263-E580-4625-9BB0-1916E4542D2E}">
      <dgm:prSet/>
      <dgm:spPr/>
      <dgm:t>
        <a:bodyPr/>
        <a:lstStyle/>
        <a:p>
          <a:endParaRPr lang="en-GB"/>
        </a:p>
      </dgm:t>
    </dgm:pt>
    <dgm:pt modelId="{BCDF1394-9CA1-47CA-A8D5-6228B223AE94}" type="sibTrans" cxnId="{25A2D263-E580-4625-9BB0-1916E4542D2E}">
      <dgm:prSet/>
      <dgm:spPr/>
      <dgm:t>
        <a:bodyPr/>
        <a:lstStyle/>
        <a:p>
          <a:endParaRPr lang="en-GB"/>
        </a:p>
      </dgm:t>
    </dgm:pt>
    <dgm:pt modelId="{B12FB88B-E4FB-424E-BD37-9A77EBADFCD5}">
      <dgm:prSet/>
      <dgm:spPr/>
      <dgm:t>
        <a:bodyPr/>
        <a:lstStyle/>
        <a:p>
          <a:r>
            <a:rPr lang="en-GB"/>
            <a:t>Persist and persevere</a:t>
          </a:r>
        </a:p>
      </dgm:t>
    </dgm:pt>
    <dgm:pt modelId="{9D9D88D3-3A82-411E-9536-8E77D6AA7EB2}" type="parTrans" cxnId="{1688801B-4ADF-42B5-9BD6-DCA4CE3CB7F8}">
      <dgm:prSet/>
      <dgm:spPr/>
      <dgm:t>
        <a:bodyPr/>
        <a:lstStyle/>
        <a:p>
          <a:endParaRPr lang="en-GB"/>
        </a:p>
      </dgm:t>
    </dgm:pt>
    <dgm:pt modelId="{8A57CB7F-4B03-496F-A45D-C2CF708FC58F}" type="sibTrans" cxnId="{1688801B-4ADF-42B5-9BD6-DCA4CE3CB7F8}">
      <dgm:prSet/>
      <dgm:spPr/>
      <dgm:t>
        <a:bodyPr/>
        <a:lstStyle/>
        <a:p>
          <a:endParaRPr lang="en-GB"/>
        </a:p>
      </dgm:t>
    </dgm:pt>
    <dgm:pt modelId="{45D8B54A-66F1-443E-ABA1-8D7B8DCC646D}">
      <dgm:prSet/>
      <dgm:spPr/>
      <dgm:t>
        <a:bodyPr/>
        <a:lstStyle/>
        <a:p>
          <a:r>
            <a:rPr lang="en-GB"/>
            <a:t>Regulate your emotions when appropriate</a:t>
          </a:r>
        </a:p>
      </dgm:t>
    </dgm:pt>
    <dgm:pt modelId="{7D98264D-7193-449B-B07E-E3B4C554DF65}" type="parTrans" cxnId="{9980E793-147A-4D5B-AEED-88F59F4C34D0}">
      <dgm:prSet/>
      <dgm:spPr/>
      <dgm:t>
        <a:bodyPr/>
        <a:lstStyle/>
        <a:p>
          <a:endParaRPr lang="en-GB"/>
        </a:p>
      </dgm:t>
    </dgm:pt>
    <dgm:pt modelId="{FE680B05-9F87-4FB7-BD11-C9DEF58BDDC5}" type="sibTrans" cxnId="{9980E793-147A-4D5B-AEED-88F59F4C34D0}">
      <dgm:prSet/>
      <dgm:spPr/>
      <dgm:t>
        <a:bodyPr/>
        <a:lstStyle/>
        <a:p>
          <a:endParaRPr lang="en-GB"/>
        </a:p>
      </dgm:t>
    </dgm:pt>
    <dgm:pt modelId="{B808B158-AD8B-44E1-94D8-18973E857B83}">
      <dgm:prSet/>
      <dgm:spPr/>
      <dgm:t>
        <a:bodyPr/>
        <a:lstStyle/>
        <a:p>
          <a:r>
            <a:rPr lang="en-GB"/>
            <a:t>Set or adjust your goals and expectations</a:t>
          </a:r>
        </a:p>
      </dgm:t>
    </dgm:pt>
    <dgm:pt modelId="{CD8CF106-5ADA-495A-ABCA-E98DBACC9D79}" type="parTrans" cxnId="{34D2BB1F-0EC8-4424-A5D1-6B7031E135EA}">
      <dgm:prSet/>
      <dgm:spPr/>
      <dgm:t>
        <a:bodyPr/>
        <a:lstStyle/>
        <a:p>
          <a:endParaRPr lang="en-GB"/>
        </a:p>
      </dgm:t>
    </dgm:pt>
    <dgm:pt modelId="{5404682B-46C1-4725-AF34-3C6A2F6E39C9}" type="sibTrans" cxnId="{34D2BB1F-0EC8-4424-A5D1-6B7031E135EA}">
      <dgm:prSet/>
      <dgm:spPr/>
      <dgm:t>
        <a:bodyPr/>
        <a:lstStyle/>
        <a:p>
          <a:endParaRPr lang="en-GB"/>
        </a:p>
      </dgm:t>
    </dgm:pt>
    <dgm:pt modelId="{3969DD15-E5D1-45AD-84EA-EDB28967E628}">
      <dgm:prSet/>
      <dgm:spPr/>
      <dgm:t>
        <a:bodyPr/>
        <a:lstStyle/>
        <a:p>
          <a:r>
            <a:rPr lang="en-GB"/>
            <a:t>Plan and prioritize</a:t>
          </a:r>
        </a:p>
      </dgm:t>
    </dgm:pt>
    <dgm:pt modelId="{EE9C67DD-4ED1-419E-AD6E-CEF1BFCF10A1}" type="parTrans" cxnId="{3BBD3D77-75FA-41A7-A3B0-A0593A24D946}">
      <dgm:prSet/>
      <dgm:spPr/>
      <dgm:t>
        <a:bodyPr/>
        <a:lstStyle/>
        <a:p>
          <a:endParaRPr lang="en-GB"/>
        </a:p>
      </dgm:t>
    </dgm:pt>
    <dgm:pt modelId="{2A30B3B4-D5C6-4078-B2A2-89CC853D600B}" type="sibTrans" cxnId="{3BBD3D77-75FA-41A7-A3B0-A0593A24D946}">
      <dgm:prSet/>
      <dgm:spPr/>
      <dgm:t>
        <a:bodyPr/>
        <a:lstStyle/>
        <a:p>
          <a:endParaRPr lang="en-GB"/>
        </a:p>
      </dgm:t>
    </dgm:pt>
    <dgm:pt modelId="{F69D4884-AA97-46D4-A45E-ED81A6DB7D47}">
      <dgm:prSet/>
      <dgm:spPr/>
      <dgm:t>
        <a:bodyPr/>
        <a:lstStyle/>
        <a:p>
          <a:r>
            <a:rPr lang="en-GB"/>
            <a:t>Seek self-improvement</a:t>
          </a:r>
        </a:p>
      </dgm:t>
    </dgm:pt>
    <dgm:pt modelId="{B4BEE7BA-E240-426D-A156-829618E3E516}" type="parTrans" cxnId="{07EA0ABC-E10B-47E2-8670-A38FE4403388}">
      <dgm:prSet/>
      <dgm:spPr/>
      <dgm:t>
        <a:bodyPr/>
        <a:lstStyle/>
        <a:p>
          <a:endParaRPr lang="en-GB"/>
        </a:p>
      </dgm:t>
    </dgm:pt>
    <dgm:pt modelId="{05B7C0FD-95BC-405F-80A9-4139D3A00D1C}" type="sibTrans" cxnId="{07EA0ABC-E10B-47E2-8670-A38FE4403388}">
      <dgm:prSet/>
      <dgm:spPr/>
      <dgm:t>
        <a:bodyPr/>
        <a:lstStyle/>
        <a:p>
          <a:endParaRPr lang="en-GB"/>
        </a:p>
      </dgm:t>
    </dgm:pt>
    <dgm:pt modelId="{605C04B0-7D71-4791-8310-058BBDB7C5B4}" type="pres">
      <dgm:prSet presAssocID="{804BAFCC-CCCD-49A8-8826-D074FC5D068E}" presName="Name0" presStyleCnt="0">
        <dgm:presLayoutVars>
          <dgm:chMax val="1"/>
          <dgm:chPref val="1"/>
          <dgm:dir/>
          <dgm:animOne val="branch"/>
          <dgm:animLvl val="lvl"/>
        </dgm:presLayoutVars>
      </dgm:prSet>
      <dgm:spPr/>
    </dgm:pt>
    <dgm:pt modelId="{128A2991-0828-4365-A91B-2A8988438AFD}" type="pres">
      <dgm:prSet presAssocID="{664C0C24-8152-439B-AD0F-2B6528E398C5}" presName="Parent" presStyleLbl="node0" presStyleIdx="0" presStyleCnt="1">
        <dgm:presLayoutVars>
          <dgm:chMax val="6"/>
          <dgm:chPref val="6"/>
        </dgm:presLayoutVars>
      </dgm:prSet>
      <dgm:spPr/>
    </dgm:pt>
    <dgm:pt modelId="{FD36A688-5098-469E-B8C4-4EAE2693AD78}" type="pres">
      <dgm:prSet presAssocID="{52DE7393-0B22-4F03-BB54-8D8B40C85849}" presName="Accent1" presStyleCnt="0"/>
      <dgm:spPr/>
    </dgm:pt>
    <dgm:pt modelId="{F967B339-C2E9-4365-81CC-6887B5318E66}" type="pres">
      <dgm:prSet presAssocID="{52DE7393-0B22-4F03-BB54-8D8B40C85849}" presName="Accent" presStyleLbl="bgShp" presStyleIdx="0" presStyleCnt="6"/>
      <dgm:spPr/>
    </dgm:pt>
    <dgm:pt modelId="{038451E3-2C00-4522-846A-50629D221CCF}" type="pres">
      <dgm:prSet presAssocID="{52DE7393-0B22-4F03-BB54-8D8B40C85849}" presName="Child1" presStyleLbl="node1" presStyleIdx="0" presStyleCnt="6">
        <dgm:presLayoutVars>
          <dgm:chMax val="0"/>
          <dgm:chPref val="0"/>
          <dgm:bulletEnabled val="1"/>
        </dgm:presLayoutVars>
      </dgm:prSet>
      <dgm:spPr/>
    </dgm:pt>
    <dgm:pt modelId="{B9C8C9AF-E624-4234-9E8E-6E264F6BD281}" type="pres">
      <dgm:prSet presAssocID="{B12FB88B-E4FB-424E-BD37-9A77EBADFCD5}" presName="Accent2" presStyleCnt="0"/>
      <dgm:spPr/>
    </dgm:pt>
    <dgm:pt modelId="{21CE1ADB-A138-4C5F-AD02-EA4C17EE003A}" type="pres">
      <dgm:prSet presAssocID="{B12FB88B-E4FB-424E-BD37-9A77EBADFCD5}" presName="Accent" presStyleLbl="bgShp" presStyleIdx="1" presStyleCnt="6"/>
      <dgm:spPr>
        <a:noFill/>
      </dgm:spPr>
    </dgm:pt>
    <dgm:pt modelId="{5E2A4EBF-C80F-4965-BA21-A768ECBC018D}" type="pres">
      <dgm:prSet presAssocID="{B12FB88B-E4FB-424E-BD37-9A77EBADFCD5}" presName="Child2" presStyleLbl="node1" presStyleIdx="1" presStyleCnt="6">
        <dgm:presLayoutVars>
          <dgm:chMax val="0"/>
          <dgm:chPref val="0"/>
          <dgm:bulletEnabled val="1"/>
        </dgm:presLayoutVars>
      </dgm:prSet>
      <dgm:spPr/>
    </dgm:pt>
    <dgm:pt modelId="{D8B39F20-3C37-4F90-A7FF-6A83071DB37A}" type="pres">
      <dgm:prSet presAssocID="{45D8B54A-66F1-443E-ABA1-8D7B8DCC646D}" presName="Accent3" presStyleCnt="0"/>
      <dgm:spPr/>
    </dgm:pt>
    <dgm:pt modelId="{F22E0C63-14BE-4FB1-ADCD-239F7320C0D3}" type="pres">
      <dgm:prSet presAssocID="{45D8B54A-66F1-443E-ABA1-8D7B8DCC646D}" presName="Accent" presStyleLbl="bgShp" presStyleIdx="2" presStyleCnt="6"/>
      <dgm:spPr>
        <a:noFill/>
      </dgm:spPr>
    </dgm:pt>
    <dgm:pt modelId="{8392A245-2CCF-40B7-ABD6-0E71D0DED8B6}" type="pres">
      <dgm:prSet presAssocID="{45D8B54A-66F1-443E-ABA1-8D7B8DCC646D}" presName="Child3" presStyleLbl="node1" presStyleIdx="2" presStyleCnt="6">
        <dgm:presLayoutVars>
          <dgm:chMax val="0"/>
          <dgm:chPref val="0"/>
          <dgm:bulletEnabled val="1"/>
        </dgm:presLayoutVars>
      </dgm:prSet>
      <dgm:spPr/>
    </dgm:pt>
    <dgm:pt modelId="{D12FF127-CEEE-42CC-9472-A8A4AC879BE0}" type="pres">
      <dgm:prSet presAssocID="{B808B158-AD8B-44E1-94D8-18973E857B83}" presName="Accent4" presStyleCnt="0"/>
      <dgm:spPr/>
    </dgm:pt>
    <dgm:pt modelId="{01F48D6A-E788-4893-B305-16F2DC21F2B5}" type="pres">
      <dgm:prSet presAssocID="{B808B158-AD8B-44E1-94D8-18973E857B83}" presName="Accent" presStyleLbl="bgShp" presStyleIdx="3" presStyleCnt="6"/>
      <dgm:spPr>
        <a:noFill/>
      </dgm:spPr>
    </dgm:pt>
    <dgm:pt modelId="{0834696D-604B-4C27-ADE4-00B480CD3AB6}" type="pres">
      <dgm:prSet presAssocID="{B808B158-AD8B-44E1-94D8-18973E857B83}" presName="Child4" presStyleLbl="node1" presStyleIdx="3" presStyleCnt="6">
        <dgm:presLayoutVars>
          <dgm:chMax val="0"/>
          <dgm:chPref val="0"/>
          <dgm:bulletEnabled val="1"/>
        </dgm:presLayoutVars>
      </dgm:prSet>
      <dgm:spPr/>
    </dgm:pt>
    <dgm:pt modelId="{AEBECC57-B07C-42D8-AA6B-2A1915119844}" type="pres">
      <dgm:prSet presAssocID="{3969DD15-E5D1-45AD-84EA-EDB28967E628}" presName="Accent5" presStyleCnt="0"/>
      <dgm:spPr/>
    </dgm:pt>
    <dgm:pt modelId="{36A97307-DAF9-46E4-9D6A-36059781DE6B}" type="pres">
      <dgm:prSet presAssocID="{3969DD15-E5D1-45AD-84EA-EDB28967E628}" presName="Accent" presStyleLbl="bgShp" presStyleIdx="4" presStyleCnt="6"/>
      <dgm:spPr>
        <a:noFill/>
      </dgm:spPr>
    </dgm:pt>
    <dgm:pt modelId="{F01FFB8F-E921-40EF-9D82-F561B43FC5B6}" type="pres">
      <dgm:prSet presAssocID="{3969DD15-E5D1-45AD-84EA-EDB28967E628}" presName="Child5" presStyleLbl="node1" presStyleIdx="4" presStyleCnt="6">
        <dgm:presLayoutVars>
          <dgm:chMax val="0"/>
          <dgm:chPref val="0"/>
          <dgm:bulletEnabled val="1"/>
        </dgm:presLayoutVars>
      </dgm:prSet>
      <dgm:spPr/>
    </dgm:pt>
    <dgm:pt modelId="{09F4C188-8ED3-4227-B24F-EA9B8E8079FD}" type="pres">
      <dgm:prSet presAssocID="{F69D4884-AA97-46D4-A45E-ED81A6DB7D47}" presName="Accent6" presStyleCnt="0"/>
      <dgm:spPr/>
    </dgm:pt>
    <dgm:pt modelId="{4FDD518A-F851-4DE2-8BDA-28759DB84179}" type="pres">
      <dgm:prSet presAssocID="{F69D4884-AA97-46D4-A45E-ED81A6DB7D47}" presName="Accent" presStyleLbl="bgShp" presStyleIdx="5" presStyleCnt="6"/>
      <dgm:spPr>
        <a:noFill/>
      </dgm:spPr>
    </dgm:pt>
    <dgm:pt modelId="{5DFC7E31-0F4F-438E-BC92-E8FC2ECC25A8}" type="pres">
      <dgm:prSet presAssocID="{F69D4884-AA97-46D4-A45E-ED81A6DB7D47}" presName="Child6" presStyleLbl="node1" presStyleIdx="5" presStyleCnt="6">
        <dgm:presLayoutVars>
          <dgm:chMax val="0"/>
          <dgm:chPref val="0"/>
          <dgm:bulletEnabled val="1"/>
        </dgm:presLayoutVars>
      </dgm:prSet>
      <dgm:spPr/>
    </dgm:pt>
  </dgm:ptLst>
  <dgm:cxnLst>
    <dgm:cxn modelId="{BA699218-9562-4C88-B9CA-EE4023A53BF8}" type="presOf" srcId="{45D8B54A-66F1-443E-ABA1-8D7B8DCC646D}" destId="{8392A245-2CCF-40B7-ABD6-0E71D0DED8B6}" srcOrd="0" destOrd="0" presId="urn:microsoft.com/office/officeart/2011/layout/HexagonRadial"/>
    <dgm:cxn modelId="{1688801B-4ADF-42B5-9BD6-DCA4CE3CB7F8}" srcId="{664C0C24-8152-439B-AD0F-2B6528E398C5}" destId="{B12FB88B-E4FB-424E-BD37-9A77EBADFCD5}" srcOrd="1" destOrd="0" parTransId="{9D9D88D3-3A82-411E-9536-8E77D6AA7EB2}" sibTransId="{8A57CB7F-4B03-496F-A45D-C2CF708FC58F}"/>
    <dgm:cxn modelId="{34D2BB1F-0EC8-4424-A5D1-6B7031E135EA}" srcId="{664C0C24-8152-439B-AD0F-2B6528E398C5}" destId="{B808B158-AD8B-44E1-94D8-18973E857B83}" srcOrd="3" destOrd="0" parTransId="{CD8CF106-5ADA-495A-ABCA-E98DBACC9D79}" sibTransId="{5404682B-46C1-4725-AF34-3C6A2F6E39C9}"/>
    <dgm:cxn modelId="{E9515C2B-581B-4335-94A7-9E72C511836C}" type="presOf" srcId="{804BAFCC-CCCD-49A8-8826-D074FC5D068E}" destId="{605C04B0-7D71-4791-8310-058BBDB7C5B4}" srcOrd="0" destOrd="0" presId="urn:microsoft.com/office/officeart/2011/layout/HexagonRadial"/>
    <dgm:cxn modelId="{578F8838-C6C8-4A4E-962D-64B518EA9F19}" type="presOf" srcId="{B808B158-AD8B-44E1-94D8-18973E857B83}" destId="{0834696D-604B-4C27-ADE4-00B480CD3AB6}" srcOrd="0" destOrd="0" presId="urn:microsoft.com/office/officeart/2011/layout/HexagonRadial"/>
    <dgm:cxn modelId="{25A2D263-E580-4625-9BB0-1916E4542D2E}" srcId="{664C0C24-8152-439B-AD0F-2B6528E398C5}" destId="{52DE7393-0B22-4F03-BB54-8D8B40C85849}" srcOrd="0" destOrd="0" parTransId="{BA867177-541A-4C61-8F59-2C32882A74A0}" sibTransId="{BCDF1394-9CA1-47CA-A8D5-6228B223AE94}"/>
    <dgm:cxn modelId="{3BBD3D77-75FA-41A7-A3B0-A0593A24D946}" srcId="{664C0C24-8152-439B-AD0F-2B6528E398C5}" destId="{3969DD15-E5D1-45AD-84EA-EDB28967E628}" srcOrd="4" destOrd="0" parTransId="{EE9C67DD-4ED1-419E-AD6E-CEF1BFCF10A1}" sibTransId="{2A30B3B4-D5C6-4078-B2A2-89CC853D600B}"/>
    <dgm:cxn modelId="{BC6A7B8B-1470-4E74-A896-15F7EC660AD2}" type="presOf" srcId="{52DE7393-0B22-4F03-BB54-8D8B40C85849}" destId="{038451E3-2C00-4522-846A-50629D221CCF}" srcOrd="0" destOrd="0" presId="urn:microsoft.com/office/officeart/2011/layout/HexagonRadial"/>
    <dgm:cxn modelId="{8DABCE91-1275-4A3D-8525-E0E918883B47}" type="presOf" srcId="{664C0C24-8152-439B-AD0F-2B6528E398C5}" destId="{128A2991-0828-4365-A91B-2A8988438AFD}" srcOrd="0" destOrd="0" presId="urn:microsoft.com/office/officeart/2011/layout/HexagonRadial"/>
    <dgm:cxn modelId="{9980E793-147A-4D5B-AEED-88F59F4C34D0}" srcId="{664C0C24-8152-439B-AD0F-2B6528E398C5}" destId="{45D8B54A-66F1-443E-ABA1-8D7B8DCC646D}" srcOrd="2" destOrd="0" parTransId="{7D98264D-7193-449B-B07E-E3B4C554DF65}" sibTransId="{FE680B05-9F87-4FB7-BD11-C9DEF58BDDC5}"/>
    <dgm:cxn modelId="{07EA0ABC-E10B-47E2-8670-A38FE4403388}" srcId="{664C0C24-8152-439B-AD0F-2B6528E398C5}" destId="{F69D4884-AA97-46D4-A45E-ED81A6DB7D47}" srcOrd="5" destOrd="0" parTransId="{B4BEE7BA-E240-426D-A156-829618E3E516}" sibTransId="{05B7C0FD-95BC-405F-80A9-4139D3A00D1C}"/>
    <dgm:cxn modelId="{C5F42AE6-E8AE-40CD-B496-64698CF89F79}" srcId="{804BAFCC-CCCD-49A8-8826-D074FC5D068E}" destId="{664C0C24-8152-439B-AD0F-2B6528E398C5}" srcOrd="0" destOrd="0" parTransId="{F0C3E5F3-9436-4059-A52E-72495DF4C327}" sibTransId="{E74D9CFC-6D1F-47B7-B9F1-87B468EE21A8}"/>
    <dgm:cxn modelId="{2F7BF7E7-B837-4269-A128-A6D3C01C7C39}" type="presOf" srcId="{B12FB88B-E4FB-424E-BD37-9A77EBADFCD5}" destId="{5E2A4EBF-C80F-4965-BA21-A768ECBC018D}" srcOrd="0" destOrd="0" presId="urn:microsoft.com/office/officeart/2011/layout/HexagonRadial"/>
    <dgm:cxn modelId="{853658ED-5B38-4449-9453-102153A617D2}" type="presOf" srcId="{F69D4884-AA97-46D4-A45E-ED81A6DB7D47}" destId="{5DFC7E31-0F4F-438E-BC92-E8FC2ECC25A8}" srcOrd="0" destOrd="0" presId="urn:microsoft.com/office/officeart/2011/layout/HexagonRadial"/>
    <dgm:cxn modelId="{620C7AED-77E4-425C-B4A0-DCB0B9725A38}" type="presOf" srcId="{3969DD15-E5D1-45AD-84EA-EDB28967E628}" destId="{F01FFB8F-E921-40EF-9D82-F561B43FC5B6}" srcOrd="0" destOrd="0" presId="urn:microsoft.com/office/officeart/2011/layout/HexagonRadial"/>
    <dgm:cxn modelId="{5E50CB53-4016-4DBC-B8D9-328D2707D1C8}" type="presParOf" srcId="{605C04B0-7D71-4791-8310-058BBDB7C5B4}" destId="{128A2991-0828-4365-A91B-2A8988438AFD}" srcOrd="0" destOrd="0" presId="urn:microsoft.com/office/officeart/2011/layout/HexagonRadial"/>
    <dgm:cxn modelId="{5DEE1ED0-09A7-423D-A0FB-7A68CA27DD9C}" type="presParOf" srcId="{605C04B0-7D71-4791-8310-058BBDB7C5B4}" destId="{FD36A688-5098-469E-B8C4-4EAE2693AD78}" srcOrd="1" destOrd="0" presId="urn:microsoft.com/office/officeart/2011/layout/HexagonRadial"/>
    <dgm:cxn modelId="{830D4880-A142-4AC6-A3E6-AEFC09FFB6EB}" type="presParOf" srcId="{FD36A688-5098-469E-B8C4-4EAE2693AD78}" destId="{F967B339-C2E9-4365-81CC-6887B5318E66}" srcOrd="0" destOrd="0" presId="urn:microsoft.com/office/officeart/2011/layout/HexagonRadial"/>
    <dgm:cxn modelId="{CF8807C9-CEC5-4E26-8CA1-4EC6B9DAFE07}" type="presParOf" srcId="{605C04B0-7D71-4791-8310-058BBDB7C5B4}" destId="{038451E3-2C00-4522-846A-50629D221CCF}" srcOrd="2" destOrd="0" presId="urn:microsoft.com/office/officeart/2011/layout/HexagonRadial"/>
    <dgm:cxn modelId="{35720376-4C4F-4A43-BAE0-AA7A75C3CC6C}" type="presParOf" srcId="{605C04B0-7D71-4791-8310-058BBDB7C5B4}" destId="{B9C8C9AF-E624-4234-9E8E-6E264F6BD281}" srcOrd="3" destOrd="0" presId="urn:microsoft.com/office/officeart/2011/layout/HexagonRadial"/>
    <dgm:cxn modelId="{B865CE4C-7306-488A-A244-6A6E84107214}" type="presParOf" srcId="{B9C8C9AF-E624-4234-9E8E-6E264F6BD281}" destId="{21CE1ADB-A138-4C5F-AD02-EA4C17EE003A}" srcOrd="0" destOrd="0" presId="urn:microsoft.com/office/officeart/2011/layout/HexagonRadial"/>
    <dgm:cxn modelId="{DAE35B05-DD82-4BF7-90BB-806821FBA5F6}" type="presParOf" srcId="{605C04B0-7D71-4791-8310-058BBDB7C5B4}" destId="{5E2A4EBF-C80F-4965-BA21-A768ECBC018D}" srcOrd="4" destOrd="0" presId="urn:microsoft.com/office/officeart/2011/layout/HexagonRadial"/>
    <dgm:cxn modelId="{A51CCBC2-5643-4B55-877F-2A50654E3744}" type="presParOf" srcId="{605C04B0-7D71-4791-8310-058BBDB7C5B4}" destId="{D8B39F20-3C37-4F90-A7FF-6A83071DB37A}" srcOrd="5" destOrd="0" presId="urn:microsoft.com/office/officeart/2011/layout/HexagonRadial"/>
    <dgm:cxn modelId="{38D5BCC1-CB0B-44AB-9D05-575015F7E6ED}" type="presParOf" srcId="{D8B39F20-3C37-4F90-A7FF-6A83071DB37A}" destId="{F22E0C63-14BE-4FB1-ADCD-239F7320C0D3}" srcOrd="0" destOrd="0" presId="urn:microsoft.com/office/officeart/2011/layout/HexagonRadial"/>
    <dgm:cxn modelId="{63CCAA78-51E1-4643-A0C1-BD1AF15772BF}" type="presParOf" srcId="{605C04B0-7D71-4791-8310-058BBDB7C5B4}" destId="{8392A245-2CCF-40B7-ABD6-0E71D0DED8B6}" srcOrd="6" destOrd="0" presId="urn:microsoft.com/office/officeart/2011/layout/HexagonRadial"/>
    <dgm:cxn modelId="{A0C10D86-E0E1-4030-8606-BB346FC0A3B3}" type="presParOf" srcId="{605C04B0-7D71-4791-8310-058BBDB7C5B4}" destId="{D12FF127-CEEE-42CC-9472-A8A4AC879BE0}" srcOrd="7" destOrd="0" presId="urn:microsoft.com/office/officeart/2011/layout/HexagonRadial"/>
    <dgm:cxn modelId="{C9C53D89-C6B5-4A1B-BA31-AE3D272B30FF}" type="presParOf" srcId="{D12FF127-CEEE-42CC-9472-A8A4AC879BE0}" destId="{01F48D6A-E788-4893-B305-16F2DC21F2B5}" srcOrd="0" destOrd="0" presId="urn:microsoft.com/office/officeart/2011/layout/HexagonRadial"/>
    <dgm:cxn modelId="{7450E260-C227-4384-AC12-62729BD52586}" type="presParOf" srcId="{605C04B0-7D71-4791-8310-058BBDB7C5B4}" destId="{0834696D-604B-4C27-ADE4-00B480CD3AB6}" srcOrd="8" destOrd="0" presId="urn:microsoft.com/office/officeart/2011/layout/HexagonRadial"/>
    <dgm:cxn modelId="{06BAB39B-12E8-497A-BF7B-6D630D2CBA40}" type="presParOf" srcId="{605C04B0-7D71-4791-8310-058BBDB7C5B4}" destId="{AEBECC57-B07C-42D8-AA6B-2A1915119844}" srcOrd="9" destOrd="0" presId="urn:microsoft.com/office/officeart/2011/layout/HexagonRadial"/>
    <dgm:cxn modelId="{FB71E441-6291-4CE2-AB49-AED8C03FF0EC}" type="presParOf" srcId="{AEBECC57-B07C-42D8-AA6B-2A1915119844}" destId="{36A97307-DAF9-46E4-9D6A-36059781DE6B}" srcOrd="0" destOrd="0" presId="urn:microsoft.com/office/officeart/2011/layout/HexagonRadial"/>
    <dgm:cxn modelId="{084E9E8F-8E8E-41EC-B2BA-0687C5961E36}" type="presParOf" srcId="{605C04B0-7D71-4791-8310-058BBDB7C5B4}" destId="{F01FFB8F-E921-40EF-9D82-F561B43FC5B6}" srcOrd="10" destOrd="0" presId="urn:microsoft.com/office/officeart/2011/layout/HexagonRadial"/>
    <dgm:cxn modelId="{13EB3143-69DF-4446-B148-011719F5A8C6}" type="presParOf" srcId="{605C04B0-7D71-4791-8310-058BBDB7C5B4}" destId="{09F4C188-8ED3-4227-B24F-EA9B8E8079FD}" srcOrd="11" destOrd="0" presId="urn:microsoft.com/office/officeart/2011/layout/HexagonRadial"/>
    <dgm:cxn modelId="{85407614-00A7-4BFD-96FC-D7F4D7897CDB}" type="presParOf" srcId="{09F4C188-8ED3-4227-B24F-EA9B8E8079FD}" destId="{4FDD518A-F851-4DE2-8BDA-28759DB84179}" srcOrd="0" destOrd="0" presId="urn:microsoft.com/office/officeart/2011/layout/HexagonRadial"/>
    <dgm:cxn modelId="{84B520BA-F21F-4FFD-BBEC-373323126E64}" type="presParOf" srcId="{605C04B0-7D71-4791-8310-058BBDB7C5B4}" destId="{5DFC7E31-0F4F-438E-BC92-E8FC2ECC25A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4BAFCC-CCCD-49A8-8826-D074FC5D068E}"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GB"/>
        </a:p>
      </dgm:t>
    </dgm:pt>
    <dgm:pt modelId="{664C0C24-8152-439B-AD0F-2B6528E398C5}">
      <dgm:prSet phldrT="[Text]" custT="1"/>
      <dgm:spPr>
        <a:noFill/>
      </dgm:spPr>
      <dgm:t>
        <a:bodyPr lIns="0" rIns="0"/>
        <a:lstStyle/>
        <a:p>
          <a:r>
            <a:rPr lang="en-GB" sz="1600">
              <a:solidFill>
                <a:schemeClr val="accent1"/>
              </a:solidFill>
            </a:rPr>
            <a:t>What additional skills do managers need?</a:t>
          </a:r>
        </a:p>
      </dgm:t>
    </dgm:pt>
    <dgm:pt modelId="{F0C3E5F3-9436-4059-A52E-72495DF4C327}" type="parTrans" cxnId="{C5F42AE6-E8AE-40CD-B496-64698CF89F79}">
      <dgm:prSet/>
      <dgm:spPr/>
      <dgm:t>
        <a:bodyPr/>
        <a:lstStyle/>
        <a:p>
          <a:endParaRPr lang="en-GB"/>
        </a:p>
      </dgm:t>
    </dgm:pt>
    <dgm:pt modelId="{E74D9CFC-6D1F-47B7-B9F1-87B468EE21A8}" type="sibTrans" cxnId="{C5F42AE6-E8AE-40CD-B496-64698CF89F79}">
      <dgm:prSet/>
      <dgm:spPr/>
      <dgm:t>
        <a:bodyPr/>
        <a:lstStyle/>
        <a:p>
          <a:endParaRPr lang="en-GB"/>
        </a:p>
      </dgm:t>
    </dgm:pt>
    <dgm:pt modelId="{52DE7393-0B22-4F03-BB54-8D8B40C85849}">
      <dgm:prSet phldrT="[Text]"/>
      <dgm:spPr/>
      <dgm:t>
        <a:bodyPr/>
        <a:lstStyle/>
        <a:p>
          <a:r>
            <a:rPr lang="en-GB"/>
            <a:t>Demonstrate responsibility</a:t>
          </a:r>
        </a:p>
      </dgm:t>
    </dgm:pt>
    <dgm:pt modelId="{BA867177-541A-4C61-8F59-2C32882A74A0}" type="parTrans" cxnId="{25A2D263-E580-4625-9BB0-1916E4542D2E}">
      <dgm:prSet/>
      <dgm:spPr/>
      <dgm:t>
        <a:bodyPr/>
        <a:lstStyle/>
        <a:p>
          <a:endParaRPr lang="en-GB"/>
        </a:p>
      </dgm:t>
    </dgm:pt>
    <dgm:pt modelId="{BCDF1394-9CA1-47CA-A8D5-6228B223AE94}" type="sibTrans" cxnId="{25A2D263-E580-4625-9BB0-1916E4542D2E}">
      <dgm:prSet/>
      <dgm:spPr/>
      <dgm:t>
        <a:bodyPr/>
        <a:lstStyle/>
        <a:p>
          <a:endParaRPr lang="en-GB"/>
        </a:p>
      </dgm:t>
    </dgm:pt>
    <dgm:pt modelId="{B12FB88B-E4FB-424E-BD37-9A77EBADFCD5}">
      <dgm:prSet/>
      <dgm:spPr/>
      <dgm:t>
        <a:bodyPr/>
        <a:lstStyle/>
        <a:p>
          <a:r>
            <a:rPr lang="en-GB"/>
            <a:t>Persist and persevere</a:t>
          </a:r>
        </a:p>
      </dgm:t>
    </dgm:pt>
    <dgm:pt modelId="{9D9D88D3-3A82-411E-9536-8E77D6AA7EB2}" type="parTrans" cxnId="{1688801B-4ADF-42B5-9BD6-DCA4CE3CB7F8}">
      <dgm:prSet/>
      <dgm:spPr/>
      <dgm:t>
        <a:bodyPr/>
        <a:lstStyle/>
        <a:p>
          <a:endParaRPr lang="en-GB"/>
        </a:p>
      </dgm:t>
    </dgm:pt>
    <dgm:pt modelId="{8A57CB7F-4B03-496F-A45D-C2CF708FC58F}" type="sibTrans" cxnId="{1688801B-4ADF-42B5-9BD6-DCA4CE3CB7F8}">
      <dgm:prSet/>
      <dgm:spPr/>
      <dgm:t>
        <a:bodyPr/>
        <a:lstStyle/>
        <a:p>
          <a:endParaRPr lang="en-GB"/>
        </a:p>
      </dgm:t>
    </dgm:pt>
    <dgm:pt modelId="{45D8B54A-66F1-443E-ABA1-8D7B8DCC646D}">
      <dgm:prSet/>
      <dgm:spPr/>
      <dgm:t>
        <a:bodyPr/>
        <a:lstStyle/>
        <a:p>
          <a:r>
            <a:rPr lang="en-GB"/>
            <a:t>Regulate your emotions when appropriate</a:t>
          </a:r>
        </a:p>
      </dgm:t>
    </dgm:pt>
    <dgm:pt modelId="{7D98264D-7193-449B-B07E-E3B4C554DF65}" type="parTrans" cxnId="{9980E793-147A-4D5B-AEED-88F59F4C34D0}">
      <dgm:prSet/>
      <dgm:spPr/>
      <dgm:t>
        <a:bodyPr/>
        <a:lstStyle/>
        <a:p>
          <a:endParaRPr lang="en-GB"/>
        </a:p>
      </dgm:t>
    </dgm:pt>
    <dgm:pt modelId="{FE680B05-9F87-4FB7-BD11-C9DEF58BDDC5}" type="sibTrans" cxnId="{9980E793-147A-4D5B-AEED-88F59F4C34D0}">
      <dgm:prSet/>
      <dgm:spPr/>
      <dgm:t>
        <a:bodyPr/>
        <a:lstStyle/>
        <a:p>
          <a:endParaRPr lang="en-GB"/>
        </a:p>
      </dgm:t>
    </dgm:pt>
    <dgm:pt modelId="{B808B158-AD8B-44E1-94D8-18973E857B83}">
      <dgm:prSet/>
      <dgm:spPr/>
      <dgm:t>
        <a:bodyPr/>
        <a:lstStyle/>
        <a:p>
          <a:r>
            <a:rPr lang="en-GB"/>
            <a:t>Set or adjust your goals and expectations</a:t>
          </a:r>
        </a:p>
      </dgm:t>
    </dgm:pt>
    <dgm:pt modelId="{CD8CF106-5ADA-495A-ABCA-E98DBACC9D79}" type="parTrans" cxnId="{34D2BB1F-0EC8-4424-A5D1-6B7031E135EA}">
      <dgm:prSet/>
      <dgm:spPr/>
      <dgm:t>
        <a:bodyPr/>
        <a:lstStyle/>
        <a:p>
          <a:endParaRPr lang="en-GB"/>
        </a:p>
      </dgm:t>
    </dgm:pt>
    <dgm:pt modelId="{5404682B-46C1-4725-AF34-3C6A2F6E39C9}" type="sibTrans" cxnId="{34D2BB1F-0EC8-4424-A5D1-6B7031E135EA}">
      <dgm:prSet/>
      <dgm:spPr/>
      <dgm:t>
        <a:bodyPr/>
        <a:lstStyle/>
        <a:p>
          <a:endParaRPr lang="en-GB"/>
        </a:p>
      </dgm:t>
    </dgm:pt>
    <dgm:pt modelId="{3969DD15-E5D1-45AD-84EA-EDB28967E628}">
      <dgm:prSet/>
      <dgm:spPr/>
      <dgm:t>
        <a:bodyPr/>
        <a:lstStyle/>
        <a:p>
          <a:r>
            <a:rPr lang="en-GB"/>
            <a:t>Plan and prioritize</a:t>
          </a:r>
        </a:p>
      </dgm:t>
    </dgm:pt>
    <dgm:pt modelId="{EE9C67DD-4ED1-419E-AD6E-CEF1BFCF10A1}" type="parTrans" cxnId="{3BBD3D77-75FA-41A7-A3B0-A0593A24D946}">
      <dgm:prSet/>
      <dgm:spPr/>
      <dgm:t>
        <a:bodyPr/>
        <a:lstStyle/>
        <a:p>
          <a:endParaRPr lang="en-GB"/>
        </a:p>
      </dgm:t>
    </dgm:pt>
    <dgm:pt modelId="{2A30B3B4-D5C6-4078-B2A2-89CC853D600B}" type="sibTrans" cxnId="{3BBD3D77-75FA-41A7-A3B0-A0593A24D946}">
      <dgm:prSet/>
      <dgm:spPr/>
      <dgm:t>
        <a:bodyPr/>
        <a:lstStyle/>
        <a:p>
          <a:endParaRPr lang="en-GB"/>
        </a:p>
      </dgm:t>
    </dgm:pt>
    <dgm:pt modelId="{F69D4884-AA97-46D4-A45E-ED81A6DB7D47}">
      <dgm:prSet/>
      <dgm:spPr/>
      <dgm:t>
        <a:bodyPr/>
        <a:lstStyle/>
        <a:p>
          <a:r>
            <a:rPr lang="en-GB"/>
            <a:t>Seek self-improvement</a:t>
          </a:r>
        </a:p>
      </dgm:t>
    </dgm:pt>
    <dgm:pt modelId="{B4BEE7BA-E240-426D-A156-829618E3E516}" type="parTrans" cxnId="{07EA0ABC-E10B-47E2-8670-A38FE4403388}">
      <dgm:prSet/>
      <dgm:spPr/>
      <dgm:t>
        <a:bodyPr/>
        <a:lstStyle/>
        <a:p>
          <a:endParaRPr lang="en-GB"/>
        </a:p>
      </dgm:t>
    </dgm:pt>
    <dgm:pt modelId="{05B7C0FD-95BC-405F-80A9-4139D3A00D1C}" type="sibTrans" cxnId="{07EA0ABC-E10B-47E2-8670-A38FE4403388}">
      <dgm:prSet/>
      <dgm:spPr/>
      <dgm:t>
        <a:bodyPr/>
        <a:lstStyle/>
        <a:p>
          <a:endParaRPr lang="en-GB"/>
        </a:p>
      </dgm:t>
    </dgm:pt>
    <dgm:pt modelId="{605C04B0-7D71-4791-8310-058BBDB7C5B4}" type="pres">
      <dgm:prSet presAssocID="{804BAFCC-CCCD-49A8-8826-D074FC5D068E}" presName="Name0" presStyleCnt="0">
        <dgm:presLayoutVars>
          <dgm:chMax val="1"/>
          <dgm:chPref val="1"/>
          <dgm:dir/>
          <dgm:animOne val="branch"/>
          <dgm:animLvl val="lvl"/>
        </dgm:presLayoutVars>
      </dgm:prSet>
      <dgm:spPr/>
    </dgm:pt>
    <dgm:pt modelId="{128A2991-0828-4365-A91B-2A8988438AFD}" type="pres">
      <dgm:prSet presAssocID="{664C0C24-8152-439B-AD0F-2B6528E398C5}" presName="Parent" presStyleLbl="node0" presStyleIdx="0" presStyleCnt="1">
        <dgm:presLayoutVars>
          <dgm:chMax val="6"/>
          <dgm:chPref val="6"/>
        </dgm:presLayoutVars>
      </dgm:prSet>
      <dgm:spPr/>
    </dgm:pt>
    <dgm:pt modelId="{FD36A688-5098-469E-B8C4-4EAE2693AD78}" type="pres">
      <dgm:prSet presAssocID="{52DE7393-0B22-4F03-BB54-8D8B40C85849}" presName="Accent1" presStyleCnt="0"/>
      <dgm:spPr/>
    </dgm:pt>
    <dgm:pt modelId="{F967B339-C2E9-4365-81CC-6887B5318E66}" type="pres">
      <dgm:prSet presAssocID="{52DE7393-0B22-4F03-BB54-8D8B40C85849}" presName="Accent" presStyleLbl="bgShp" presStyleIdx="0" presStyleCnt="6"/>
      <dgm:spPr/>
    </dgm:pt>
    <dgm:pt modelId="{038451E3-2C00-4522-846A-50629D221CCF}" type="pres">
      <dgm:prSet presAssocID="{52DE7393-0B22-4F03-BB54-8D8B40C85849}" presName="Child1" presStyleLbl="node1" presStyleIdx="0" presStyleCnt="6">
        <dgm:presLayoutVars>
          <dgm:chMax val="0"/>
          <dgm:chPref val="0"/>
          <dgm:bulletEnabled val="1"/>
        </dgm:presLayoutVars>
      </dgm:prSet>
      <dgm:spPr/>
    </dgm:pt>
    <dgm:pt modelId="{B9C8C9AF-E624-4234-9E8E-6E264F6BD281}" type="pres">
      <dgm:prSet presAssocID="{B12FB88B-E4FB-424E-BD37-9A77EBADFCD5}" presName="Accent2" presStyleCnt="0"/>
      <dgm:spPr/>
    </dgm:pt>
    <dgm:pt modelId="{21CE1ADB-A138-4C5F-AD02-EA4C17EE003A}" type="pres">
      <dgm:prSet presAssocID="{B12FB88B-E4FB-424E-BD37-9A77EBADFCD5}" presName="Accent" presStyleLbl="bgShp" presStyleIdx="1" presStyleCnt="6"/>
      <dgm:spPr>
        <a:noFill/>
      </dgm:spPr>
    </dgm:pt>
    <dgm:pt modelId="{5E2A4EBF-C80F-4965-BA21-A768ECBC018D}" type="pres">
      <dgm:prSet presAssocID="{B12FB88B-E4FB-424E-BD37-9A77EBADFCD5}" presName="Child2" presStyleLbl="node1" presStyleIdx="1" presStyleCnt="6">
        <dgm:presLayoutVars>
          <dgm:chMax val="0"/>
          <dgm:chPref val="0"/>
          <dgm:bulletEnabled val="1"/>
        </dgm:presLayoutVars>
      </dgm:prSet>
      <dgm:spPr/>
    </dgm:pt>
    <dgm:pt modelId="{D8B39F20-3C37-4F90-A7FF-6A83071DB37A}" type="pres">
      <dgm:prSet presAssocID="{45D8B54A-66F1-443E-ABA1-8D7B8DCC646D}" presName="Accent3" presStyleCnt="0"/>
      <dgm:spPr/>
    </dgm:pt>
    <dgm:pt modelId="{F22E0C63-14BE-4FB1-ADCD-239F7320C0D3}" type="pres">
      <dgm:prSet presAssocID="{45D8B54A-66F1-443E-ABA1-8D7B8DCC646D}" presName="Accent" presStyleLbl="bgShp" presStyleIdx="2" presStyleCnt="6"/>
      <dgm:spPr>
        <a:noFill/>
      </dgm:spPr>
    </dgm:pt>
    <dgm:pt modelId="{8392A245-2CCF-40B7-ABD6-0E71D0DED8B6}" type="pres">
      <dgm:prSet presAssocID="{45D8B54A-66F1-443E-ABA1-8D7B8DCC646D}" presName="Child3" presStyleLbl="node1" presStyleIdx="2" presStyleCnt="6">
        <dgm:presLayoutVars>
          <dgm:chMax val="0"/>
          <dgm:chPref val="0"/>
          <dgm:bulletEnabled val="1"/>
        </dgm:presLayoutVars>
      </dgm:prSet>
      <dgm:spPr/>
    </dgm:pt>
    <dgm:pt modelId="{D12FF127-CEEE-42CC-9472-A8A4AC879BE0}" type="pres">
      <dgm:prSet presAssocID="{B808B158-AD8B-44E1-94D8-18973E857B83}" presName="Accent4" presStyleCnt="0"/>
      <dgm:spPr/>
    </dgm:pt>
    <dgm:pt modelId="{01F48D6A-E788-4893-B305-16F2DC21F2B5}" type="pres">
      <dgm:prSet presAssocID="{B808B158-AD8B-44E1-94D8-18973E857B83}" presName="Accent" presStyleLbl="bgShp" presStyleIdx="3" presStyleCnt="6"/>
      <dgm:spPr>
        <a:noFill/>
      </dgm:spPr>
    </dgm:pt>
    <dgm:pt modelId="{0834696D-604B-4C27-ADE4-00B480CD3AB6}" type="pres">
      <dgm:prSet presAssocID="{B808B158-AD8B-44E1-94D8-18973E857B83}" presName="Child4" presStyleLbl="node1" presStyleIdx="3" presStyleCnt="6">
        <dgm:presLayoutVars>
          <dgm:chMax val="0"/>
          <dgm:chPref val="0"/>
          <dgm:bulletEnabled val="1"/>
        </dgm:presLayoutVars>
      </dgm:prSet>
      <dgm:spPr/>
    </dgm:pt>
    <dgm:pt modelId="{AEBECC57-B07C-42D8-AA6B-2A1915119844}" type="pres">
      <dgm:prSet presAssocID="{3969DD15-E5D1-45AD-84EA-EDB28967E628}" presName="Accent5" presStyleCnt="0"/>
      <dgm:spPr/>
    </dgm:pt>
    <dgm:pt modelId="{36A97307-DAF9-46E4-9D6A-36059781DE6B}" type="pres">
      <dgm:prSet presAssocID="{3969DD15-E5D1-45AD-84EA-EDB28967E628}" presName="Accent" presStyleLbl="bgShp" presStyleIdx="4" presStyleCnt="6"/>
      <dgm:spPr>
        <a:noFill/>
      </dgm:spPr>
    </dgm:pt>
    <dgm:pt modelId="{F01FFB8F-E921-40EF-9D82-F561B43FC5B6}" type="pres">
      <dgm:prSet presAssocID="{3969DD15-E5D1-45AD-84EA-EDB28967E628}" presName="Child5" presStyleLbl="node1" presStyleIdx="4" presStyleCnt="6">
        <dgm:presLayoutVars>
          <dgm:chMax val="0"/>
          <dgm:chPref val="0"/>
          <dgm:bulletEnabled val="1"/>
        </dgm:presLayoutVars>
      </dgm:prSet>
      <dgm:spPr/>
    </dgm:pt>
    <dgm:pt modelId="{09F4C188-8ED3-4227-B24F-EA9B8E8079FD}" type="pres">
      <dgm:prSet presAssocID="{F69D4884-AA97-46D4-A45E-ED81A6DB7D47}" presName="Accent6" presStyleCnt="0"/>
      <dgm:spPr/>
    </dgm:pt>
    <dgm:pt modelId="{4FDD518A-F851-4DE2-8BDA-28759DB84179}" type="pres">
      <dgm:prSet presAssocID="{F69D4884-AA97-46D4-A45E-ED81A6DB7D47}" presName="Accent" presStyleLbl="bgShp" presStyleIdx="5" presStyleCnt="6"/>
      <dgm:spPr>
        <a:noFill/>
      </dgm:spPr>
    </dgm:pt>
    <dgm:pt modelId="{5DFC7E31-0F4F-438E-BC92-E8FC2ECC25A8}" type="pres">
      <dgm:prSet presAssocID="{F69D4884-AA97-46D4-A45E-ED81A6DB7D47}" presName="Child6" presStyleLbl="node1" presStyleIdx="5" presStyleCnt="6">
        <dgm:presLayoutVars>
          <dgm:chMax val="0"/>
          <dgm:chPref val="0"/>
          <dgm:bulletEnabled val="1"/>
        </dgm:presLayoutVars>
      </dgm:prSet>
      <dgm:spPr/>
    </dgm:pt>
  </dgm:ptLst>
  <dgm:cxnLst>
    <dgm:cxn modelId="{BA699218-9562-4C88-B9CA-EE4023A53BF8}" type="presOf" srcId="{45D8B54A-66F1-443E-ABA1-8D7B8DCC646D}" destId="{8392A245-2CCF-40B7-ABD6-0E71D0DED8B6}" srcOrd="0" destOrd="0" presId="urn:microsoft.com/office/officeart/2011/layout/HexagonRadial"/>
    <dgm:cxn modelId="{1688801B-4ADF-42B5-9BD6-DCA4CE3CB7F8}" srcId="{664C0C24-8152-439B-AD0F-2B6528E398C5}" destId="{B12FB88B-E4FB-424E-BD37-9A77EBADFCD5}" srcOrd="1" destOrd="0" parTransId="{9D9D88D3-3A82-411E-9536-8E77D6AA7EB2}" sibTransId="{8A57CB7F-4B03-496F-A45D-C2CF708FC58F}"/>
    <dgm:cxn modelId="{34D2BB1F-0EC8-4424-A5D1-6B7031E135EA}" srcId="{664C0C24-8152-439B-AD0F-2B6528E398C5}" destId="{B808B158-AD8B-44E1-94D8-18973E857B83}" srcOrd="3" destOrd="0" parTransId="{CD8CF106-5ADA-495A-ABCA-E98DBACC9D79}" sibTransId="{5404682B-46C1-4725-AF34-3C6A2F6E39C9}"/>
    <dgm:cxn modelId="{E9515C2B-581B-4335-94A7-9E72C511836C}" type="presOf" srcId="{804BAFCC-CCCD-49A8-8826-D074FC5D068E}" destId="{605C04B0-7D71-4791-8310-058BBDB7C5B4}" srcOrd="0" destOrd="0" presId="urn:microsoft.com/office/officeart/2011/layout/HexagonRadial"/>
    <dgm:cxn modelId="{578F8838-C6C8-4A4E-962D-64B518EA9F19}" type="presOf" srcId="{B808B158-AD8B-44E1-94D8-18973E857B83}" destId="{0834696D-604B-4C27-ADE4-00B480CD3AB6}" srcOrd="0" destOrd="0" presId="urn:microsoft.com/office/officeart/2011/layout/HexagonRadial"/>
    <dgm:cxn modelId="{25A2D263-E580-4625-9BB0-1916E4542D2E}" srcId="{664C0C24-8152-439B-AD0F-2B6528E398C5}" destId="{52DE7393-0B22-4F03-BB54-8D8B40C85849}" srcOrd="0" destOrd="0" parTransId="{BA867177-541A-4C61-8F59-2C32882A74A0}" sibTransId="{BCDF1394-9CA1-47CA-A8D5-6228B223AE94}"/>
    <dgm:cxn modelId="{3BBD3D77-75FA-41A7-A3B0-A0593A24D946}" srcId="{664C0C24-8152-439B-AD0F-2B6528E398C5}" destId="{3969DD15-E5D1-45AD-84EA-EDB28967E628}" srcOrd="4" destOrd="0" parTransId="{EE9C67DD-4ED1-419E-AD6E-CEF1BFCF10A1}" sibTransId="{2A30B3B4-D5C6-4078-B2A2-89CC853D600B}"/>
    <dgm:cxn modelId="{BC6A7B8B-1470-4E74-A896-15F7EC660AD2}" type="presOf" srcId="{52DE7393-0B22-4F03-BB54-8D8B40C85849}" destId="{038451E3-2C00-4522-846A-50629D221CCF}" srcOrd="0" destOrd="0" presId="urn:microsoft.com/office/officeart/2011/layout/HexagonRadial"/>
    <dgm:cxn modelId="{8DABCE91-1275-4A3D-8525-E0E918883B47}" type="presOf" srcId="{664C0C24-8152-439B-AD0F-2B6528E398C5}" destId="{128A2991-0828-4365-A91B-2A8988438AFD}" srcOrd="0" destOrd="0" presId="urn:microsoft.com/office/officeart/2011/layout/HexagonRadial"/>
    <dgm:cxn modelId="{9980E793-147A-4D5B-AEED-88F59F4C34D0}" srcId="{664C0C24-8152-439B-AD0F-2B6528E398C5}" destId="{45D8B54A-66F1-443E-ABA1-8D7B8DCC646D}" srcOrd="2" destOrd="0" parTransId="{7D98264D-7193-449B-B07E-E3B4C554DF65}" sibTransId="{FE680B05-9F87-4FB7-BD11-C9DEF58BDDC5}"/>
    <dgm:cxn modelId="{07EA0ABC-E10B-47E2-8670-A38FE4403388}" srcId="{664C0C24-8152-439B-AD0F-2B6528E398C5}" destId="{F69D4884-AA97-46D4-A45E-ED81A6DB7D47}" srcOrd="5" destOrd="0" parTransId="{B4BEE7BA-E240-426D-A156-829618E3E516}" sibTransId="{05B7C0FD-95BC-405F-80A9-4139D3A00D1C}"/>
    <dgm:cxn modelId="{C5F42AE6-E8AE-40CD-B496-64698CF89F79}" srcId="{804BAFCC-CCCD-49A8-8826-D074FC5D068E}" destId="{664C0C24-8152-439B-AD0F-2B6528E398C5}" srcOrd="0" destOrd="0" parTransId="{F0C3E5F3-9436-4059-A52E-72495DF4C327}" sibTransId="{E74D9CFC-6D1F-47B7-B9F1-87B468EE21A8}"/>
    <dgm:cxn modelId="{2F7BF7E7-B837-4269-A128-A6D3C01C7C39}" type="presOf" srcId="{B12FB88B-E4FB-424E-BD37-9A77EBADFCD5}" destId="{5E2A4EBF-C80F-4965-BA21-A768ECBC018D}" srcOrd="0" destOrd="0" presId="urn:microsoft.com/office/officeart/2011/layout/HexagonRadial"/>
    <dgm:cxn modelId="{853658ED-5B38-4449-9453-102153A617D2}" type="presOf" srcId="{F69D4884-AA97-46D4-A45E-ED81A6DB7D47}" destId="{5DFC7E31-0F4F-438E-BC92-E8FC2ECC25A8}" srcOrd="0" destOrd="0" presId="urn:microsoft.com/office/officeart/2011/layout/HexagonRadial"/>
    <dgm:cxn modelId="{620C7AED-77E4-425C-B4A0-DCB0B9725A38}" type="presOf" srcId="{3969DD15-E5D1-45AD-84EA-EDB28967E628}" destId="{F01FFB8F-E921-40EF-9D82-F561B43FC5B6}" srcOrd="0" destOrd="0" presId="urn:microsoft.com/office/officeart/2011/layout/HexagonRadial"/>
    <dgm:cxn modelId="{5E50CB53-4016-4DBC-B8D9-328D2707D1C8}" type="presParOf" srcId="{605C04B0-7D71-4791-8310-058BBDB7C5B4}" destId="{128A2991-0828-4365-A91B-2A8988438AFD}" srcOrd="0" destOrd="0" presId="urn:microsoft.com/office/officeart/2011/layout/HexagonRadial"/>
    <dgm:cxn modelId="{5DEE1ED0-09A7-423D-A0FB-7A68CA27DD9C}" type="presParOf" srcId="{605C04B0-7D71-4791-8310-058BBDB7C5B4}" destId="{FD36A688-5098-469E-B8C4-4EAE2693AD78}" srcOrd="1" destOrd="0" presId="urn:microsoft.com/office/officeart/2011/layout/HexagonRadial"/>
    <dgm:cxn modelId="{830D4880-A142-4AC6-A3E6-AEFC09FFB6EB}" type="presParOf" srcId="{FD36A688-5098-469E-B8C4-4EAE2693AD78}" destId="{F967B339-C2E9-4365-81CC-6887B5318E66}" srcOrd="0" destOrd="0" presId="urn:microsoft.com/office/officeart/2011/layout/HexagonRadial"/>
    <dgm:cxn modelId="{CF8807C9-CEC5-4E26-8CA1-4EC6B9DAFE07}" type="presParOf" srcId="{605C04B0-7D71-4791-8310-058BBDB7C5B4}" destId="{038451E3-2C00-4522-846A-50629D221CCF}" srcOrd="2" destOrd="0" presId="urn:microsoft.com/office/officeart/2011/layout/HexagonRadial"/>
    <dgm:cxn modelId="{35720376-4C4F-4A43-BAE0-AA7A75C3CC6C}" type="presParOf" srcId="{605C04B0-7D71-4791-8310-058BBDB7C5B4}" destId="{B9C8C9AF-E624-4234-9E8E-6E264F6BD281}" srcOrd="3" destOrd="0" presId="urn:microsoft.com/office/officeart/2011/layout/HexagonRadial"/>
    <dgm:cxn modelId="{B865CE4C-7306-488A-A244-6A6E84107214}" type="presParOf" srcId="{B9C8C9AF-E624-4234-9E8E-6E264F6BD281}" destId="{21CE1ADB-A138-4C5F-AD02-EA4C17EE003A}" srcOrd="0" destOrd="0" presId="urn:microsoft.com/office/officeart/2011/layout/HexagonRadial"/>
    <dgm:cxn modelId="{DAE35B05-DD82-4BF7-90BB-806821FBA5F6}" type="presParOf" srcId="{605C04B0-7D71-4791-8310-058BBDB7C5B4}" destId="{5E2A4EBF-C80F-4965-BA21-A768ECBC018D}" srcOrd="4" destOrd="0" presId="urn:microsoft.com/office/officeart/2011/layout/HexagonRadial"/>
    <dgm:cxn modelId="{A51CCBC2-5643-4B55-877F-2A50654E3744}" type="presParOf" srcId="{605C04B0-7D71-4791-8310-058BBDB7C5B4}" destId="{D8B39F20-3C37-4F90-A7FF-6A83071DB37A}" srcOrd="5" destOrd="0" presId="urn:microsoft.com/office/officeart/2011/layout/HexagonRadial"/>
    <dgm:cxn modelId="{38D5BCC1-CB0B-44AB-9D05-575015F7E6ED}" type="presParOf" srcId="{D8B39F20-3C37-4F90-A7FF-6A83071DB37A}" destId="{F22E0C63-14BE-4FB1-ADCD-239F7320C0D3}" srcOrd="0" destOrd="0" presId="urn:microsoft.com/office/officeart/2011/layout/HexagonRadial"/>
    <dgm:cxn modelId="{63CCAA78-51E1-4643-A0C1-BD1AF15772BF}" type="presParOf" srcId="{605C04B0-7D71-4791-8310-058BBDB7C5B4}" destId="{8392A245-2CCF-40B7-ABD6-0E71D0DED8B6}" srcOrd="6" destOrd="0" presId="urn:microsoft.com/office/officeart/2011/layout/HexagonRadial"/>
    <dgm:cxn modelId="{A0C10D86-E0E1-4030-8606-BB346FC0A3B3}" type="presParOf" srcId="{605C04B0-7D71-4791-8310-058BBDB7C5B4}" destId="{D12FF127-CEEE-42CC-9472-A8A4AC879BE0}" srcOrd="7" destOrd="0" presId="urn:microsoft.com/office/officeart/2011/layout/HexagonRadial"/>
    <dgm:cxn modelId="{C9C53D89-C6B5-4A1B-BA31-AE3D272B30FF}" type="presParOf" srcId="{D12FF127-CEEE-42CC-9472-A8A4AC879BE0}" destId="{01F48D6A-E788-4893-B305-16F2DC21F2B5}" srcOrd="0" destOrd="0" presId="urn:microsoft.com/office/officeart/2011/layout/HexagonRadial"/>
    <dgm:cxn modelId="{7450E260-C227-4384-AC12-62729BD52586}" type="presParOf" srcId="{605C04B0-7D71-4791-8310-058BBDB7C5B4}" destId="{0834696D-604B-4C27-ADE4-00B480CD3AB6}" srcOrd="8" destOrd="0" presId="urn:microsoft.com/office/officeart/2011/layout/HexagonRadial"/>
    <dgm:cxn modelId="{06BAB39B-12E8-497A-BF7B-6D630D2CBA40}" type="presParOf" srcId="{605C04B0-7D71-4791-8310-058BBDB7C5B4}" destId="{AEBECC57-B07C-42D8-AA6B-2A1915119844}" srcOrd="9" destOrd="0" presId="urn:microsoft.com/office/officeart/2011/layout/HexagonRadial"/>
    <dgm:cxn modelId="{FB71E441-6291-4CE2-AB49-AED8C03FF0EC}" type="presParOf" srcId="{AEBECC57-B07C-42D8-AA6B-2A1915119844}" destId="{36A97307-DAF9-46E4-9D6A-36059781DE6B}" srcOrd="0" destOrd="0" presId="urn:microsoft.com/office/officeart/2011/layout/HexagonRadial"/>
    <dgm:cxn modelId="{084E9E8F-8E8E-41EC-B2BA-0687C5961E36}" type="presParOf" srcId="{605C04B0-7D71-4791-8310-058BBDB7C5B4}" destId="{F01FFB8F-E921-40EF-9D82-F561B43FC5B6}" srcOrd="10" destOrd="0" presId="urn:microsoft.com/office/officeart/2011/layout/HexagonRadial"/>
    <dgm:cxn modelId="{13EB3143-69DF-4446-B148-011719F5A8C6}" type="presParOf" srcId="{605C04B0-7D71-4791-8310-058BBDB7C5B4}" destId="{09F4C188-8ED3-4227-B24F-EA9B8E8079FD}" srcOrd="11" destOrd="0" presId="urn:microsoft.com/office/officeart/2011/layout/HexagonRadial"/>
    <dgm:cxn modelId="{85407614-00A7-4BFD-96FC-D7F4D7897CDB}" type="presParOf" srcId="{09F4C188-8ED3-4227-B24F-EA9B8E8079FD}" destId="{4FDD518A-F851-4DE2-8BDA-28759DB84179}" srcOrd="0" destOrd="0" presId="urn:microsoft.com/office/officeart/2011/layout/HexagonRadial"/>
    <dgm:cxn modelId="{84B520BA-F21F-4FFD-BBEC-373323126E64}" type="presParOf" srcId="{605C04B0-7D71-4791-8310-058BBDB7C5B4}" destId="{5DFC7E31-0F4F-438E-BC92-E8FC2ECC25A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4BAFCC-CCCD-49A8-8826-D074FC5D068E}"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GB"/>
        </a:p>
      </dgm:t>
    </dgm:pt>
    <dgm:pt modelId="{664C0C24-8152-439B-AD0F-2B6528E398C5}">
      <dgm:prSet phldrT="[Text]" custT="1"/>
      <dgm:spPr>
        <a:noFill/>
      </dgm:spPr>
      <dgm:t>
        <a:bodyPr lIns="0" rIns="0"/>
        <a:lstStyle/>
        <a:p>
          <a:r>
            <a:rPr lang="en-GB" sz="1600">
              <a:solidFill>
                <a:schemeClr val="accent1"/>
              </a:solidFill>
            </a:rPr>
            <a:t>What additional skills do managers need?</a:t>
          </a:r>
        </a:p>
      </dgm:t>
    </dgm:pt>
    <dgm:pt modelId="{F0C3E5F3-9436-4059-A52E-72495DF4C327}" type="parTrans" cxnId="{C5F42AE6-E8AE-40CD-B496-64698CF89F79}">
      <dgm:prSet/>
      <dgm:spPr/>
      <dgm:t>
        <a:bodyPr/>
        <a:lstStyle/>
        <a:p>
          <a:endParaRPr lang="en-GB"/>
        </a:p>
      </dgm:t>
    </dgm:pt>
    <dgm:pt modelId="{E74D9CFC-6D1F-47B7-B9F1-87B468EE21A8}" type="sibTrans" cxnId="{C5F42AE6-E8AE-40CD-B496-64698CF89F79}">
      <dgm:prSet/>
      <dgm:spPr/>
      <dgm:t>
        <a:bodyPr/>
        <a:lstStyle/>
        <a:p>
          <a:endParaRPr lang="en-GB"/>
        </a:p>
      </dgm:t>
    </dgm:pt>
    <dgm:pt modelId="{52DE7393-0B22-4F03-BB54-8D8B40C85849}">
      <dgm:prSet phldrT="[Text]"/>
      <dgm:spPr/>
      <dgm:t>
        <a:bodyPr/>
        <a:lstStyle/>
        <a:p>
          <a:r>
            <a:rPr lang="en-GB"/>
            <a:t>Demonstrate responsibility</a:t>
          </a:r>
        </a:p>
      </dgm:t>
    </dgm:pt>
    <dgm:pt modelId="{BA867177-541A-4C61-8F59-2C32882A74A0}" type="parTrans" cxnId="{25A2D263-E580-4625-9BB0-1916E4542D2E}">
      <dgm:prSet/>
      <dgm:spPr/>
      <dgm:t>
        <a:bodyPr/>
        <a:lstStyle/>
        <a:p>
          <a:endParaRPr lang="en-GB"/>
        </a:p>
      </dgm:t>
    </dgm:pt>
    <dgm:pt modelId="{BCDF1394-9CA1-47CA-A8D5-6228B223AE94}" type="sibTrans" cxnId="{25A2D263-E580-4625-9BB0-1916E4542D2E}">
      <dgm:prSet/>
      <dgm:spPr/>
      <dgm:t>
        <a:bodyPr/>
        <a:lstStyle/>
        <a:p>
          <a:endParaRPr lang="en-GB"/>
        </a:p>
      </dgm:t>
    </dgm:pt>
    <dgm:pt modelId="{B12FB88B-E4FB-424E-BD37-9A77EBADFCD5}">
      <dgm:prSet/>
      <dgm:spPr/>
      <dgm:t>
        <a:bodyPr/>
        <a:lstStyle/>
        <a:p>
          <a:r>
            <a:rPr lang="en-GB"/>
            <a:t>Persist and persevere</a:t>
          </a:r>
        </a:p>
      </dgm:t>
    </dgm:pt>
    <dgm:pt modelId="{9D9D88D3-3A82-411E-9536-8E77D6AA7EB2}" type="parTrans" cxnId="{1688801B-4ADF-42B5-9BD6-DCA4CE3CB7F8}">
      <dgm:prSet/>
      <dgm:spPr/>
      <dgm:t>
        <a:bodyPr/>
        <a:lstStyle/>
        <a:p>
          <a:endParaRPr lang="en-GB"/>
        </a:p>
      </dgm:t>
    </dgm:pt>
    <dgm:pt modelId="{8A57CB7F-4B03-496F-A45D-C2CF708FC58F}" type="sibTrans" cxnId="{1688801B-4ADF-42B5-9BD6-DCA4CE3CB7F8}">
      <dgm:prSet/>
      <dgm:spPr/>
      <dgm:t>
        <a:bodyPr/>
        <a:lstStyle/>
        <a:p>
          <a:endParaRPr lang="en-GB"/>
        </a:p>
      </dgm:t>
    </dgm:pt>
    <dgm:pt modelId="{45D8B54A-66F1-443E-ABA1-8D7B8DCC646D}">
      <dgm:prSet/>
      <dgm:spPr/>
      <dgm:t>
        <a:bodyPr/>
        <a:lstStyle/>
        <a:p>
          <a:r>
            <a:rPr lang="en-GB"/>
            <a:t>Regulate your emotions when appropriate</a:t>
          </a:r>
        </a:p>
      </dgm:t>
    </dgm:pt>
    <dgm:pt modelId="{7D98264D-7193-449B-B07E-E3B4C554DF65}" type="parTrans" cxnId="{9980E793-147A-4D5B-AEED-88F59F4C34D0}">
      <dgm:prSet/>
      <dgm:spPr/>
      <dgm:t>
        <a:bodyPr/>
        <a:lstStyle/>
        <a:p>
          <a:endParaRPr lang="en-GB"/>
        </a:p>
      </dgm:t>
    </dgm:pt>
    <dgm:pt modelId="{FE680B05-9F87-4FB7-BD11-C9DEF58BDDC5}" type="sibTrans" cxnId="{9980E793-147A-4D5B-AEED-88F59F4C34D0}">
      <dgm:prSet/>
      <dgm:spPr/>
      <dgm:t>
        <a:bodyPr/>
        <a:lstStyle/>
        <a:p>
          <a:endParaRPr lang="en-GB"/>
        </a:p>
      </dgm:t>
    </dgm:pt>
    <dgm:pt modelId="{B808B158-AD8B-44E1-94D8-18973E857B83}">
      <dgm:prSet/>
      <dgm:spPr/>
      <dgm:t>
        <a:bodyPr/>
        <a:lstStyle/>
        <a:p>
          <a:r>
            <a:rPr lang="en-GB"/>
            <a:t>Set or adjust your goals and expectations</a:t>
          </a:r>
        </a:p>
      </dgm:t>
    </dgm:pt>
    <dgm:pt modelId="{CD8CF106-5ADA-495A-ABCA-E98DBACC9D79}" type="parTrans" cxnId="{34D2BB1F-0EC8-4424-A5D1-6B7031E135EA}">
      <dgm:prSet/>
      <dgm:spPr/>
      <dgm:t>
        <a:bodyPr/>
        <a:lstStyle/>
        <a:p>
          <a:endParaRPr lang="en-GB"/>
        </a:p>
      </dgm:t>
    </dgm:pt>
    <dgm:pt modelId="{5404682B-46C1-4725-AF34-3C6A2F6E39C9}" type="sibTrans" cxnId="{34D2BB1F-0EC8-4424-A5D1-6B7031E135EA}">
      <dgm:prSet/>
      <dgm:spPr/>
      <dgm:t>
        <a:bodyPr/>
        <a:lstStyle/>
        <a:p>
          <a:endParaRPr lang="en-GB"/>
        </a:p>
      </dgm:t>
    </dgm:pt>
    <dgm:pt modelId="{3969DD15-E5D1-45AD-84EA-EDB28967E628}">
      <dgm:prSet/>
      <dgm:spPr/>
      <dgm:t>
        <a:bodyPr/>
        <a:lstStyle/>
        <a:p>
          <a:r>
            <a:rPr lang="en-GB"/>
            <a:t>Plan and prioritize</a:t>
          </a:r>
        </a:p>
      </dgm:t>
    </dgm:pt>
    <dgm:pt modelId="{EE9C67DD-4ED1-419E-AD6E-CEF1BFCF10A1}" type="parTrans" cxnId="{3BBD3D77-75FA-41A7-A3B0-A0593A24D946}">
      <dgm:prSet/>
      <dgm:spPr/>
      <dgm:t>
        <a:bodyPr/>
        <a:lstStyle/>
        <a:p>
          <a:endParaRPr lang="en-GB"/>
        </a:p>
      </dgm:t>
    </dgm:pt>
    <dgm:pt modelId="{2A30B3B4-D5C6-4078-B2A2-89CC853D600B}" type="sibTrans" cxnId="{3BBD3D77-75FA-41A7-A3B0-A0593A24D946}">
      <dgm:prSet/>
      <dgm:spPr/>
      <dgm:t>
        <a:bodyPr/>
        <a:lstStyle/>
        <a:p>
          <a:endParaRPr lang="en-GB"/>
        </a:p>
      </dgm:t>
    </dgm:pt>
    <dgm:pt modelId="{F69D4884-AA97-46D4-A45E-ED81A6DB7D47}">
      <dgm:prSet/>
      <dgm:spPr/>
      <dgm:t>
        <a:bodyPr/>
        <a:lstStyle/>
        <a:p>
          <a:r>
            <a:rPr lang="en-GB"/>
            <a:t>Seek self-improvement</a:t>
          </a:r>
        </a:p>
      </dgm:t>
    </dgm:pt>
    <dgm:pt modelId="{B4BEE7BA-E240-426D-A156-829618E3E516}" type="parTrans" cxnId="{07EA0ABC-E10B-47E2-8670-A38FE4403388}">
      <dgm:prSet/>
      <dgm:spPr/>
      <dgm:t>
        <a:bodyPr/>
        <a:lstStyle/>
        <a:p>
          <a:endParaRPr lang="en-GB"/>
        </a:p>
      </dgm:t>
    </dgm:pt>
    <dgm:pt modelId="{05B7C0FD-95BC-405F-80A9-4139D3A00D1C}" type="sibTrans" cxnId="{07EA0ABC-E10B-47E2-8670-A38FE4403388}">
      <dgm:prSet/>
      <dgm:spPr/>
      <dgm:t>
        <a:bodyPr/>
        <a:lstStyle/>
        <a:p>
          <a:endParaRPr lang="en-GB"/>
        </a:p>
      </dgm:t>
    </dgm:pt>
    <dgm:pt modelId="{605C04B0-7D71-4791-8310-058BBDB7C5B4}" type="pres">
      <dgm:prSet presAssocID="{804BAFCC-CCCD-49A8-8826-D074FC5D068E}" presName="Name0" presStyleCnt="0">
        <dgm:presLayoutVars>
          <dgm:chMax val="1"/>
          <dgm:chPref val="1"/>
          <dgm:dir/>
          <dgm:animOne val="branch"/>
          <dgm:animLvl val="lvl"/>
        </dgm:presLayoutVars>
      </dgm:prSet>
      <dgm:spPr/>
    </dgm:pt>
    <dgm:pt modelId="{128A2991-0828-4365-A91B-2A8988438AFD}" type="pres">
      <dgm:prSet presAssocID="{664C0C24-8152-439B-AD0F-2B6528E398C5}" presName="Parent" presStyleLbl="node0" presStyleIdx="0" presStyleCnt="1">
        <dgm:presLayoutVars>
          <dgm:chMax val="6"/>
          <dgm:chPref val="6"/>
        </dgm:presLayoutVars>
      </dgm:prSet>
      <dgm:spPr/>
    </dgm:pt>
    <dgm:pt modelId="{FD36A688-5098-469E-B8C4-4EAE2693AD78}" type="pres">
      <dgm:prSet presAssocID="{52DE7393-0B22-4F03-BB54-8D8B40C85849}" presName="Accent1" presStyleCnt="0"/>
      <dgm:spPr/>
    </dgm:pt>
    <dgm:pt modelId="{F967B339-C2E9-4365-81CC-6887B5318E66}" type="pres">
      <dgm:prSet presAssocID="{52DE7393-0B22-4F03-BB54-8D8B40C85849}" presName="Accent" presStyleLbl="bgShp" presStyleIdx="0" presStyleCnt="6"/>
      <dgm:spPr/>
    </dgm:pt>
    <dgm:pt modelId="{038451E3-2C00-4522-846A-50629D221CCF}" type="pres">
      <dgm:prSet presAssocID="{52DE7393-0B22-4F03-BB54-8D8B40C85849}" presName="Child1" presStyleLbl="node1" presStyleIdx="0" presStyleCnt="6">
        <dgm:presLayoutVars>
          <dgm:chMax val="0"/>
          <dgm:chPref val="0"/>
          <dgm:bulletEnabled val="1"/>
        </dgm:presLayoutVars>
      </dgm:prSet>
      <dgm:spPr/>
    </dgm:pt>
    <dgm:pt modelId="{B9C8C9AF-E624-4234-9E8E-6E264F6BD281}" type="pres">
      <dgm:prSet presAssocID="{B12FB88B-E4FB-424E-BD37-9A77EBADFCD5}" presName="Accent2" presStyleCnt="0"/>
      <dgm:spPr/>
    </dgm:pt>
    <dgm:pt modelId="{21CE1ADB-A138-4C5F-AD02-EA4C17EE003A}" type="pres">
      <dgm:prSet presAssocID="{B12FB88B-E4FB-424E-BD37-9A77EBADFCD5}" presName="Accent" presStyleLbl="bgShp" presStyleIdx="1" presStyleCnt="6"/>
      <dgm:spPr>
        <a:noFill/>
      </dgm:spPr>
    </dgm:pt>
    <dgm:pt modelId="{5E2A4EBF-C80F-4965-BA21-A768ECBC018D}" type="pres">
      <dgm:prSet presAssocID="{B12FB88B-E4FB-424E-BD37-9A77EBADFCD5}" presName="Child2" presStyleLbl="node1" presStyleIdx="1" presStyleCnt="6">
        <dgm:presLayoutVars>
          <dgm:chMax val="0"/>
          <dgm:chPref val="0"/>
          <dgm:bulletEnabled val="1"/>
        </dgm:presLayoutVars>
      </dgm:prSet>
      <dgm:spPr/>
    </dgm:pt>
    <dgm:pt modelId="{D8B39F20-3C37-4F90-A7FF-6A83071DB37A}" type="pres">
      <dgm:prSet presAssocID="{45D8B54A-66F1-443E-ABA1-8D7B8DCC646D}" presName="Accent3" presStyleCnt="0"/>
      <dgm:spPr/>
    </dgm:pt>
    <dgm:pt modelId="{F22E0C63-14BE-4FB1-ADCD-239F7320C0D3}" type="pres">
      <dgm:prSet presAssocID="{45D8B54A-66F1-443E-ABA1-8D7B8DCC646D}" presName="Accent" presStyleLbl="bgShp" presStyleIdx="2" presStyleCnt="6"/>
      <dgm:spPr>
        <a:noFill/>
      </dgm:spPr>
    </dgm:pt>
    <dgm:pt modelId="{8392A245-2CCF-40B7-ABD6-0E71D0DED8B6}" type="pres">
      <dgm:prSet presAssocID="{45D8B54A-66F1-443E-ABA1-8D7B8DCC646D}" presName="Child3" presStyleLbl="node1" presStyleIdx="2" presStyleCnt="6">
        <dgm:presLayoutVars>
          <dgm:chMax val="0"/>
          <dgm:chPref val="0"/>
          <dgm:bulletEnabled val="1"/>
        </dgm:presLayoutVars>
      </dgm:prSet>
      <dgm:spPr/>
    </dgm:pt>
    <dgm:pt modelId="{D12FF127-CEEE-42CC-9472-A8A4AC879BE0}" type="pres">
      <dgm:prSet presAssocID="{B808B158-AD8B-44E1-94D8-18973E857B83}" presName="Accent4" presStyleCnt="0"/>
      <dgm:spPr/>
    </dgm:pt>
    <dgm:pt modelId="{01F48D6A-E788-4893-B305-16F2DC21F2B5}" type="pres">
      <dgm:prSet presAssocID="{B808B158-AD8B-44E1-94D8-18973E857B83}" presName="Accent" presStyleLbl="bgShp" presStyleIdx="3" presStyleCnt="6"/>
      <dgm:spPr>
        <a:noFill/>
      </dgm:spPr>
    </dgm:pt>
    <dgm:pt modelId="{0834696D-604B-4C27-ADE4-00B480CD3AB6}" type="pres">
      <dgm:prSet presAssocID="{B808B158-AD8B-44E1-94D8-18973E857B83}" presName="Child4" presStyleLbl="node1" presStyleIdx="3" presStyleCnt="6">
        <dgm:presLayoutVars>
          <dgm:chMax val="0"/>
          <dgm:chPref val="0"/>
          <dgm:bulletEnabled val="1"/>
        </dgm:presLayoutVars>
      </dgm:prSet>
      <dgm:spPr/>
    </dgm:pt>
    <dgm:pt modelId="{AEBECC57-B07C-42D8-AA6B-2A1915119844}" type="pres">
      <dgm:prSet presAssocID="{3969DD15-E5D1-45AD-84EA-EDB28967E628}" presName="Accent5" presStyleCnt="0"/>
      <dgm:spPr/>
    </dgm:pt>
    <dgm:pt modelId="{36A97307-DAF9-46E4-9D6A-36059781DE6B}" type="pres">
      <dgm:prSet presAssocID="{3969DD15-E5D1-45AD-84EA-EDB28967E628}" presName="Accent" presStyleLbl="bgShp" presStyleIdx="4" presStyleCnt="6"/>
      <dgm:spPr>
        <a:noFill/>
      </dgm:spPr>
    </dgm:pt>
    <dgm:pt modelId="{F01FFB8F-E921-40EF-9D82-F561B43FC5B6}" type="pres">
      <dgm:prSet presAssocID="{3969DD15-E5D1-45AD-84EA-EDB28967E628}" presName="Child5" presStyleLbl="node1" presStyleIdx="4" presStyleCnt="6">
        <dgm:presLayoutVars>
          <dgm:chMax val="0"/>
          <dgm:chPref val="0"/>
          <dgm:bulletEnabled val="1"/>
        </dgm:presLayoutVars>
      </dgm:prSet>
      <dgm:spPr/>
    </dgm:pt>
    <dgm:pt modelId="{09F4C188-8ED3-4227-B24F-EA9B8E8079FD}" type="pres">
      <dgm:prSet presAssocID="{F69D4884-AA97-46D4-A45E-ED81A6DB7D47}" presName="Accent6" presStyleCnt="0"/>
      <dgm:spPr/>
    </dgm:pt>
    <dgm:pt modelId="{4FDD518A-F851-4DE2-8BDA-28759DB84179}" type="pres">
      <dgm:prSet presAssocID="{F69D4884-AA97-46D4-A45E-ED81A6DB7D47}" presName="Accent" presStyleLbl="bgShp" presStyleIdx="5" presStyleCnt="6"/>
      <dgm:spPr>
        <a:noFill/>
      </dgm:spPr>
    </dgm:pt>
    <dgm:pt modelId="{5DFC7E31-0F4F-438E-BC92-E8FC2ECC25A8}" type="pres">
      <dgm:prSet presAssocID="{F69D4884-AA97-46D4-A45E-ED81A6DB7D47}" presName="Child6" presStyleLbl="node1" presStyleIdx="5" presStyleCnt="6">
        <dgm:presLayoutVars>
          <dgm:chMax val="0"/>
          <dgm:chPref val="0"/>
          <dgm:bulletEnabled val="1"/>
        </dgm:presLayoutVars>
      </dgm:prSet>
      <dgm:spPr/>
    </dgm:pt>
  </dgm:ptLst>
  <dgm:cxnLst>
    <dgm:cxn modelId="{BA699218-9562-4C88-B9CA-EE4023A53BF8}" type="presOf" srcId="{45D8B54A-66F1-443E-ABA1-8D7B8DCC646D}" destId="{8392A245-2CCF-40B7-ABD6-0E71D0DED8B6}" srcOrd="0" destOrd="0" presId="urn:microsoft.com/office/officeart/2011/layout/HexagonRadial"/>
    <dgm:cxn modelId="{1688801B-4ADF-42B5-9BD6-DCA4CE3CB7F8}" srcId="{664C0C24-8152-439B-AD0F-2B6528E398C5}" destId="{B12FB88B-E4FB-424E-BD37-9A77EBADFCD5}" srcOrd="1" destOrd="0" parTransId="{9D9D88D3-3A82-411E-9536-8E77D6AA7EB2}" sibTransId="{8A57CB7F-4B03-496F-A45D-C2CF708FC58F}"/>
    <dgm:cxn modelId="{34D2BB1F-0EC8-4424-A5D1-6B7031E135EA}" srcId="{664C0C24-8152-439B-AD0F-2B6528E398C5}" destId="{B808B158-AD8B-44E1-94D8-18973E857B83}" srcOrd="3" destOrd="0" parTransId="{CD8CF106-5ADA-495A-ABCA-E98DBACC9D79}" sibTransId="{5404682B-46C1-4725-AF34-3C6A2F6E39C9}"/>
    <dgm:cxn modelId="{E9515C2B-581B-4335-94A7-9E72C511836C}" type="presOf" srcId="{804BAFCC-CCCD-49A8-8826-D074FC5D068E}" destId="{605C04B0-7D71-4791-8310-058BBDB7C5B4}" srcOrd="0" destOrd="0" presId="urn:microsoft.com/office/officeart/2011/layout/HexagonRadial"/>
    <dgm:cxn modelId="{578F8838-C6C8-4A4E-962D-64B518EA9F19}" type="presOf" srcId="{B808B158-AD8B-44E1-94D8-18973E857B83}" destId="{0834696D-604B-4C27-ADE4-00B480CD3AB6}" srcOrd="0" destOrd="0" presId="urn:microsoft.com/office/officeart/2011/layout/HexagonRadial"/>
    <dgm:cxn modelId="{25A2D263-E580-4625-9BB0-1916E4542D2E}" srcId="{664C0C24-8152-439B-AD0F-2B6528E398C5}" destId="{52DE7393-0B22-4F03-BB54-8D8B40C85849}" srcOrd="0" destOrd="0" parTransId="{BA867177-541A-4C61-8F59-2C32882A74A0}" sibTransId="{BCDF1394-9CA1-47CA-A8D5-6228B223AE94}"/>
    <dgm:cxn modelId="{3BBD3D77-75FA-41A7-A3B0-A0593A24D946}" srcId="{664C0C24-8152-439B-AD0F-2B6528E398C5}" destId="{3969DD15-E5D1-45AD-84EA-EDB28967E628}" srcOrd="4" destOrd="0" parTransId="{EE9C67DD-4ED1-419E-AD6E-CEF1BFCF10A1}" sibTransId="{2A30B3B4-D5C6-4078-B2A2-89CC853D600B}"/>
    <dgm:cxn modelId="{BC6A7B8B-1470-4E74-A896-15F7EC660AD2}" type="presOf" srcId="{52DE7393-0B22-4F03-BB54-8D8B40C85849}" destId="{038451E3-2C00-4522-846A-50629D221CCF}" srcOrd="0" destOrd="0" presId="urn:microsoft.com/office/officeart/2011/layout/HexagonRadial"/>
    <dgm:cxn modelId="{8DABCE91-1275-4A3D-8525-E0E918883B47}" type="presOf" srcId="{664C0C24-8152-439B-AD0F-2B6528E398C5}" destId="{128A2991-0828-4365-A91B-2A8988438AFD}" srcOrd="0" destOrd="0" presId="urn:microsoft.com/office/officeart/2011/layout/HexagonRadial"/>
    <dgm:cxn modelId="{9980E793-147A-4D5B-AEED-88F59F4C34D0}" srcId="{664C0C24-8152-439B-AD0F-2B6528E398C5}" destId="{45D8B54A-66F1-443E-ABA1-8D7B8DCC646D}" srcOrd="2" destOrd="0" parTransId="{7D98264D-7193-449B-B07E-E3B4C554DF65}" sibTransId="{FE680B05-9F87-4FB7-BD11-C9DEF58BDDC5}"/>
    <dgm:cxn modelId="{07EA0ABC-E10B-47E2-8670-A38FE4403388}" srcId="{664C0C24-8152-439B-AD0F-2B6528E398C5}" destId="{F69D4884-AA97-46D4-A45E-ED81A6DB7D47}" srcOrd="5" destOrd="0" parTransId="{B4BEE7BA-E240-426D-A156-829618E3E516}" sibTransId="{05B7C0FD-95BC-405F-80A9-4139D3A00D1C}"/>
    <dgm:cxn modelId="{C5F42AE6-E8AE-40CD-B496-64698CF89F79}" srcId="{804BAFCC-CCCD-49A8-8826-D074FC5D068E}" destId="{664C0C24-8152-439B-AD0F-2B6528E398C5}" srcOrd="0" destOrd="0" parTransId="{F0C3E5F3-9436-4059-A52E-72495DF4C327}" sibTransId="{E74D9CFC-6D1F-47B7-B9F1-87B468EE21A8}"/>
    <dgm:cxn modelId="{2F7BF7E7-B837-4269-A128-A6D3C01C7C39}" type="presOf" srcId="{B12FB88B-E4FB-424E-BD37-9A77EBADFCD5}" destId="{5E2A4EBF-C80F-4965-BA21-A768ECBC018D}" srcOrd="0" destOrd="0" presId="urn:microsoft.com/office/officeart/2011/layout/HexagonRadial"/>
    <dgm:cxn modelId="{853658ED-5B38-4449-9453-102153A617D2}" type="presOf" srcId="{F69D4884-AA97-46D4-A45E-ED81A6DB7D47}" destId="{5DFC7E31-0F4F-438E-BC92-E8FC2ECC25A8}" srcOrd="0" destOrd="0" presId="urn:microsoft.com/office/officeart/2011/layout/HexagonRadial"/>
    <dgm:cxn modelId="{620C7AED-77E4-425C-B4A0-DCB0B9725A38}" type="presOf" srcId="{3969DD15-E5D1-45AD-84EA-EDB28967E628}" destId="{F01FFB8F-E921-40EF-9D82-F561B43FC5B6}" srcOrd="0" destOrd="0" presId="urn:microsoft.com/office/officeart/2011/layout/HexagonRadial"/>
    <dgm:cxn modelId="{5E50CB53-4016-4DBC-B8D9-328D2707D1C8}" type="presParOf" srcId="{605C04B0-7D71-4791-8310-058BBDB7C5B4}" destId="{128A2991-0828-4365-A91B-2A8988438AFD}" srcOrd="0" destOrd="0" presId="urn:microsoft.com/office/officeart/2011/layout/HexagonRadial"/>
    <dgm:cxn modelId="{5DEE1ED0-09A7-423D-A0FB-7A68CA27DD9C}" type="presParOf" srcId="{605C04B0-7D71-4791-8310-058BBDB7C5B4}" destId="{FD36A688-5098-469E-B8C4-4EAE2693AD78}" srcOrd="1" destOrd="0" presId="urn:microsoft.com/office/officeart/2011/layout/HexagonRadial"/>
    <dgm:cxn modelId="{830D4880-A142-4AC6-A3E6-AEFC09FFB6EB}" type="presParOf" srcId="{FD36A688-5098-469E-B8C4-4EAE2693AD78}" destId="{F967B339-C2E9-4365-81CC-6887B5318E66}" srcOrd="0" destOrd="0" presId="urn:microsoft.com/office/officeart/2011/layout/HexagonRadial"/>
    <dgm:cxn modelId="{CF8807C9-CEC5-4E26-8CA1-4EC6B9DAFE07}" type="presParOf" srcId="{605C04B0-7D71-4791-8310-058BBDB7C5B4}" destId="{038451E3-2C00-4522-846A-50629D221CCF}" srcOrd="2" destOrd="0" presId="urn:microsoft.com/office/officeart/2011/layout/HexagonRadial"/>
    <dgm:cxn modelId="{35720376-4C4F-4A43-BAE0-AA7A75C3CC6C}" type="presParOf" srcId="{605C04B0-7D71-4791-8310-058BBDB7C5B4}" destId="{B9C8C9AF-E624-4234-9E8E-6E264F6BD281}" srcOrd="3" destOrd="0" presId="urn:microsoft.com/office/officeart/2011/layout/HexagonRadial"/>
    <dgm:cxn modelId="{B865CE4C-7306-488A-A244-6A6E84107214}" type="presParOf" srcId="{B9C8C9AF-E624-4234-9E8E-6E264F6BD281}" destId="{21CE1ADB-A138-4C5F-AD02-EA4C17EE003A}" srcOrd="0" destOrd="0" presId="urn:microsoft.com/office/officeart/2011/layout/HexagonRadial"/>
    <dgm:cxn modelId="{DAE35B05-DD82-4BF7-90BB-806821FBA5F6}" type="presParOf" srcId="{605C04B0-7D71-4791-8310-058BBDB7C5B4}" destId="{5E2A4EBF-C80F-4965-BA21-A768ECBC018D}" srcOrd="4" destOrd="0" presId="urn:microsoft.com/office/officeart/2011/layout/HexagonRadial"/>
    <dgm:cxn modelId="{A51CCBC2-5643-4B55-877F-2A50654E3744}" type="presParOf" srcId="{605C04B0-7D71-4791-8310-058BBDB7C5B4}" destId="{D8B39F20-3C37-4F90-A7FF-6A83071DB37A}" srcOrd="5" destOrd="0" presId="urn:microsoft.com/office/officeart/2011/layout/HexagonRadial"/>
    <dgm:cxn modelId="{38D5BCC1-CB0B-44AB-9D05-575015F7E6ED}" type="presParOf" srcId="{D8B39F20-3C37-4F90-A7FF-6A83071DB37A}" destId="{F22E0C63-14BE-4FB1-ADCD-239F7320C0D3}" srcOrd="0" destOrd="0" presId="urn:microsoft.com/office/officeart/2011/layout/HexagonRadial"/>
    <dgm:cxn modelId="{63CCAA78-51E1-4643-A0C1-BD1AF15772BF}" type="presParOf" srcId="{605C04B0-7D71-4791-8310-058BBDB7C5B4}" destId="{8392A245-2CCF-40B7-ABD6-0E71D0DED8B6}" srcOrd="6" destOrd="0" presId="urn:microsoft.com/office/officeart/2011/layout/HexagonRadial"/>
    <dgm:cxn modelId="{A0C10D86-E0E1-4030-8606-BB346FC0A3B3}" type="presParOf" srcId="{605C04B0-7D71-4791-8310-058BBDB7C5B4}" destId="{D12FF127-CEEE-42CC-9472-A8A4AC879BE0}" srcOrd="7" destOrd="0" presId="urn:microsoft.com/office/officeart/2011/layout/HexagonRadial"/>
    <dgm:cxn modelId="{C9C53D89-C6B5-4A1B-BA31-AE3D272B30FF}" type="presParOf" srcId="{D12FF127-CEEE-42CC-9472-A8A4AC879BE0}" destId="{01F48D6A-E788-4893-B305-16F2DC21F2B5}" srcOrd="0" destOrd="0" presId="urn:microsoft.com/office/officeart/2011/layout/HexagonRadial"/>
    <dgm:cxn modelId="{7450E260-C227-4384-AC12-62729BD52586}" type="presParOf" srcId="{605C04B0-7D71-4791-8310-058BBDB7C5B4}" destId="{0834696D-604B-4C27-ADE4-00B480CD3AB6}" srcOrd="8" destOrd="0" presId="urn:microsoft.com/office/officeart/2011/layout/HexagonRadial"/>
    <dgm:cxn modelId="{06BAB39B-12E8-497A-BF7B-6D630D2CBA40}" type="presParOf" srcId="{605C04B0-7D71-4791-8310-058BBDB7C5B4}" destId="{AEBECC57-B07C-42D8-AA6B-2A1915119844}" srcOrd="9" destOrd="0" presId="urn:microsoft.com/office/officeart/2011/layout/HexagonRadial"/>
    <dgm:cxn modelId="{FB71E441-6291-4CE2-AB49-AED8C03FF0EC}" type="presParOf" srcId="{AEBECC57-B07C-42D8-AA6B-2A1915119844}" destId="{36A97307-DAF9-46E4-9D6A-36059781DE6B}" srcOrd="0" destOrd="0" presId="urn:microsoft.com/office/officeart/2011/layout/HexagonRadial"/>
    <dgm:cxn modelId="{084E9E8F-8E8E-41EC-B2BA-0687C5961E36}" type="presParOf" srcId="{605C04B0-7D71-4791-8310-058BBDB7C5B4}" destId="{F01FFB8F-E921-40EF-9D82-F561B43FC5B6}" srcOrd="10" destOrd="0" presId="urn:microsoft.com/office/officeart/2011/layout/HexagonRadial"/>
    <dgm:cxn modelId="{13EB3143-69DF-4446-B148-011719F5A8C6}" type="presParOf" srcId="{605C04B0-7D71-4791-8310-058BBDB7C5B4}" destId="{09F4C188-8ED3-4227-B24F-EA9B8E8079FD}" srcOrd="11" destOrd="0" presId="urn:microsoft.com/office/officeart/2011/layout/HexagonRadial"/>
    <dgm:cxn modelId="{85407614-00A7-4BFD-96FC-D7F4D7897CDB}" type="presParOf" srcId="{09F4C188-8ED3-4227-B24F-EA9B8E8079FD}" destId="{4FDD518A-F851-4DE2-8BDA-28759DB84179}" srcOrd="0" destOrd="0" presId="urn:microsoft.com/office/officeart/2011/layout/HexagonRadial"/>
    <dgm:cxn modelId="{84B520BA-F21F-4FFD-BBEC-373323126E64}" type="presParOf" srcId="{605C04B0-7D71-4791-8310-058BBDB7C5B4}" destId="{5DFC7E31-0F4F-438E-BC92-E8FC2ECC25A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72B65-45E6-4E6C-8F66-B4D6EAB407AD}">
      <dsp:nvSpPr>
        <dsp:cNvPr id="0" name=""/>
        <dsp:cNvSpPr/>
      </dsp:nvSpPr>
      <dsp:spPr>
        <a:xfrm>
          <a:off x="2221441" y="1502582"/>
          <a:ext cx="1909847" cy="1652095"/>
        </a:xfrm>
        <a:prstGeom prst="hexagon">
          <a:avLst>
            <a:gd name="adj" fmla="val 28570"/>
            <a:gd name="vf" fmla="val 11547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Change</a:t>
          </a:r>
        </a:p>
      </dsp:txBody>
      <dsp:txXfrm>
        <a:off x="2537929" y="1776357"/>
        <a:ext cx="1276871" cy="1104545"/>
      </dsp:txXfrm>
    </dsp:sp>
    <dsp:sp modelId="{AE3CCA29-9D61-4BEF-A3E7-196A978379BD}">
      <dsp:nvSpPr>
        <dsp:cNvPr id="0" name=""/>
        <dsp:cNvSpPr/>
      </dsp:nvSpPr>
      <dsp:spPr>
        <a:xfrm>
          <a:off x="3417373" y="712166"/>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E592414-2402-42AC-9870-B274D0B9C64E}">
      <dsp:nvSpPr>
        <dsp:cNvPr id="0" name=""/>
        <dsp:cNvSpPr/>
      </dsp:nvSpPr>
      <dsp:spPr>
        <a:xfrm>
          <a:off x="2397366" y="0"/>
          <a:ext cx="1565106" cy="1354000"/>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New process</a:t>
          </a:r>
        </a:p>
      </dsp:txBody>
      <dsp:txXfrm>
        <a:off x="2656737" y="224387"/>
        <a:ext cx="1046364" cy="905226"/>
      </dsp:txXfrm>
    </dsp:sp>
    <dsp:sp modelId="{C3D47AB6-89A3-4B11-901B-BDE3977F85DF}">
      <dsp:nvSpPr>
        <dsp:cNvPr id="0" name=""/>
        <dsp:cNvSpPr/>
      </dsp:nvSpPr>
      <dsp:spPr>
        <a:xfrm>
          <a:off x="4258345" y="1872871"/>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C15183F-CA36-4B40-ACDB-502593B8CFBE}">
      <dsp:nvSpPr>
        <dsp:cNvPr id="0" name=""/>
        <dsp:cNvSpPr/>
      </dsp:nvSpPr>
      <dsp:spPr>
        <a:xfrm>
          <a:off x="3832750" y="832801"/>
          <a:ext cx="1565106" cy="1354000"/>
        </a:xfrm>
        <a:prstGeom prst="hexagon">
          <a:avLst>
            <a:gd name="adj" fmla="val 28570"/>
            <a:gd name="vf" fmla="val 115470"/>
          </a:avLst>
        </a:prstGeom>
        <a:gradFill rotWithShape="0">
          <a:gsLst>
            <a:gs pos="0">
              <a:schemeClr val="accent2">
                <a:hueOff val="-2150690"/>
                <a:satOff val="8409"/>
                <a:lumOff val="-118"/>
                <a:alphaOff val="0"/>
                <a:satMod val="103000"/>
                <a:lumMod val="102000"/>
                <a:tint val="94000"/>
              </a:schemeClr>
            </a:gs>
            <a:gs pos="50000">
              <a:schemeClr val="accent2">
                <a:hueOff val="-2150690"/>
                <a:satOff val="8409"/>
                <a:lumOff val="-118"/>
                <a:alphaOff val="0"/>
                <a:satMod val="110000"/>
                <a:lumMod val="100000"/>
                <a:shade val="100000"/>
              </a:schemeClr>
            </a:gs>
            <a:gs pos="100000">
              <a:schemeClr val="accent2">
                <a:hueOff val="-2150690"/>
                <a:satOff val="8409"/>
                <a:lumOff val="-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t>New equipment</a:t>
          </a:r>
        </a:p>
      </dsp:txBody>
      <dsp:txXfrm>
        <a:off x="4092121" y="1057188"/>
        <a:ext cx="1046364" cy="905226"/>
      </dsp:txXfrm>
    </dsp:sp>
    <dsp:sp modelId="{6EFCBDCE-7E2A-46F8-811C-6BAFFF492B8D}">
      <dsp:nvSpPr>
        <dsp:cNvPr id="0" name=""/>
        <dsp:cNvSpPr/>
      </dsp:nvSpPr>
      <dsp:spPr>
        <a:xfrm>
          <a:off x="3674151" y="3183089"/>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C3648F3-B7C6-4035-954C-D7426588D3A7}">
      <dsp:nvSpPr>
        <dsp:cNvPr id="0" name=""/>
        <dsp:cNvSpPr/>
      </dsp:nvSpPr>
      <dsp:spPr>
        <a:xfrm>
          <a:off x="3832750" y="2469991"/>
          <a:ext cx="1565106" cy="1354000"/>
        </a:xfrm>
        <a:prstGeom prst="hexagon">
          <a:avLst>
            <a:gd name="adj" fmla="val 28570"/>
            <a:gd name="vf" fmla="val 115470"/>
          </a:avLst>
        </a:prstGeom>
        <a:gradFill rotWithShape="0">
          <a:gsLst>
            <a:gs pos="0">
              <a:schemeClr val="accent2">
                <a:hueOff val="-4301379"/>
                <a:satOff val="16818"/>
                <a:lumOff val="-235"/>
                <a:alphaOff val="0"/>
                <a:satMod val="103000"/>
                <a:lumMod val="102000"/>
                <a:tint val="94000"/>
              </a:schemeClr>
            </a:gs>
            <a:gs pos="50000">
              <a:schemeClr val="accent2">
                <a:hueOff val="-4301379"/>
                <a:satOff val="16818"/>
                <a:lumOff val="-235"/>
                <a:alphaOff val="0"/>
                <a:satMod val="110000"/>
                <a:lumMod val="100000"/>
                <a:shade val="100000"/>
              </a:schemeClr>
            </a:gs>
            <a:gs pos="100000">
              <a:schemeClr val="accent2">
                <a:hueOff val="-4301379"/>
                <a:satOff val="16818"/>
                <a:lumOff val="-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New manager / team member</a:t>
          </a:r>
        </a:p>
      </dsp:txBody>
      <dsp:txXfrm>
        <a:off x="4092121" y="2694378"/>
        <a:ext cx="1046364" cy="905226"/>
      </dsp:txXfrm>
    </dsp:sp>
    <dsp:sp modelId="{5D161871-0301-443C-8B1D-659BA7B55D37}">
      <dsp:nvSpPr>
        <dsp:cNvPr id="0" name=""/>
        <dsp:cNvSpPr/>
      </dsp:nvSpPr>
      <dsp:spPr>
        <a:xfrm>
          <a:off x="2224995" y="3319094"/>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85F6C33-2A70-4472-BA85-87FFC954FC8A}">
      <dsp:nvSpPr>
        <dsp:cNvPr id="0" name=""/>
        <dsp:cNvSpPr/>
      </dsp:nvSpPr>
      <dsp:spPr>
        <a:xfrm>
          <a:off x="2397366" y="3303724"/>
          <a:ext cx="1565106" cy="1354000"/>
        </a:xfrm>
        <a:prstGeom prst="hexagon">
          <a:avLst>
            <a:gd name="adj" fmla="val 28570"/>
            <a:gd name="vf" fmla="val 115470"/>
          </a:avLst>
        </a:prstGeom>
        <a:gradFill rotWithShape="0">
          <a:gsLst>
            <a:gs pos="0">
              <a:schemeClr val="accent2">
                <a:hueOff val="-6452069"/>
                <a:satOff val="25227"/>
                <a:lumOff val="-353"/>
                <a:alphaOff val="0"/>
                <a:satMod val="103000"/>
                <a:lumMod val="102000"/>
                <a:tint val="94000"/>
              </a:schemeClr>
            </a:gs>
            <a:gs pos="50000">
              <a:schemeClr val="accent2">
                <a:hueOff val="-6452069"/>
                <a:satOff val="25227"/>
                <a:lumOff val="-353"/>
                <a:alphaOff val="0"/>
                <a:satMod val="110000"/>
                <a:lumMod val="100000"/>
                <a:shade val="100000"/>
              </a:schemeClr>
            </a:gs>
            <a:gs pos="100000">
              <a:schemeClr val="accent2">
                <a:hueOff val="-6452069"/>
                <a:satOff val="25227"/>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Org change /  restructure</a:t>
          </a:r>
        </a:p>
      </dsp:txBody>
      <dsp:txXfrm>
        <a:off x="2656737" y="3528111"/>
        <a:ext cx="1046364" cy="905226"/>
      </dsp:txXfrm>
    </dsp:sp>
    <dsp:sp modelId="{95346167-4557-4BFE-9D3C-C9F29119FD0B}">
      <dsp:nvSpPr>
        <dsp:cNvPr id="0" name=""/>
        <dsp:cNvSpPr/>
      </dsp:nvSpPr>
      <dsp:spPr>
        <a:xfrm>
          <a:off x="1370251" y="2158855"/>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B367066-DC60-4EC0-AD2D-589C845A0356}">
      <dsp:nvSpPr>
        <dsp:cNvPr id="0" name=""/>
        <dsp:cNvSpPr/>
      </dsp:nvSpPr>
      <dsp:spPr>
        <a:xfrm>
          <a:off x="955318" y="2470923"/>
          <a:ext cx="1565106" cy="1354000"/>
        </a:xfrm>
        <a:prstGeom prst="hexagon">
          <a:avLst>
            <a:gd name="adj" fmla="val 28570"/>
            <a:gd name="vf" fmla="val 115470"/>
          </a:avLst>
        </a:prstGeom>
        <a:gradFill rotWithShape="0">
          <a:gsLst>
            <a:gs pos="0">
              <a:schemeClr val="accent2">
                <a:hueOff val="-8602758"/>
                <a:satOff val="33636"/>
                <a:lumOff val="-470"/>
                <a:alphaOff val="0"/>
                <a:satMod val="103000"/>
                <a:lumMod val="102000"/>
                <a:tint val="94000"/>
              </a:schemeClr>
            </a:gs>
            <a:gs pos="50000">
              <a:schemeClr val="accent2">
                <a:hueOff val="-8602758"/>
                <a:satOff val="33636"/>
                <a:lumOff val="-470"/>
                <a:alphaOff val="0"/>
                <a:satMod val="110000"/>
                <a:lumMod val="100000"/>
                <a:shade val="100000"/>
              </a:schemeClr>
            </a:gs>
            <a:gs pos="100000">
              <a:schemeClr val="accent2">
                <a:hueOff val="-8602758"/>
                <a:satOff val="33636"/>
                <a:lumOff val="-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Job / shift change</a:t>
          </a:r>
        </a:p>
      </dsp:txBody>
      <dsp:txXfrm>
        <a:off x="1214689" y="2695310"/>
        <a:ext cx="1046364" cy="905226"/>
      </dsp:txXfrm>
    </dsp:sp>
    <dsp:sp modelId="{15B3CDF3-815E-42F2-9432-B77707BADAA9}">
      <dsp:nvSpPr>
        <dsp:cNvPr id="0" name=""/>
        <dsp:cNvSpPr/>
      </dsp:nvSpPr>
      <dsp:spPr>
        <a:xfrm>
          <a:off x="955318" y="830938"/>
          <a:ext cx="1565106" cy="1354000"/>
        </a:xfrm>
        <a:prstGeom prst="hexagon">
          <a:avLst>
            <a:gd name="adj" fmla="val 28570"/>
            <a:gd name="vf" fmla="val 115470"/>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New technology</a:t>
          </a:r>
        </a:p>
      </dsp:txBody>
      <dsp:txXfrm>
        <a:off x="1214689" y="1055325"/>
        <a:ext cx="1046364" cy="90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3C24C-0E0C-45B6-9052-2C7F44A8A967}">
      <dsp:nvSpPr>
        <dsp:cNvPr id="0" name=""/>
        <dsp:cNvSpPr/>
      </dsp:nvSpPr>
      <dsp:spPr>
        <a:xfrm>
          <a:off x="5900761" y="3309377"/>
          <a:ext cx="4319996" cy="1578864"/>
        </a:xfrm>
        <a:prstGeom prst="roundRect">
          <a:avLst>
            <a:gd name="adj" fmla="val 10000"/>
          </a:avLst>
        </a:prstGeom>
        <a:solidFill>
          <a:schemeClr val="lt1">
            <a:alpha val="90000"/>
            <a:hueOff val="0"/>
            <a:satOff val="0"/>
            <a:lumOff val="0"/>
            <a:alphaOff val="0"/>
          </a:schemeClr>
        </a:solidFill>
        <a:ln w="635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2000" tIns="0" rIns="53340" bIns="53340" numCol="1" spcCol="1270" anchor="b" anchorCtr="1">
          <a:noAutofit/>
        </a:bodyPr>
        <a:lstStyle/>
        <a:p>
          <a:pPr marL="114300" lvl="1" indent="-114300" algn="l" defTabSz="622300">
            <a:lnSpc>
              <a:spcPct val="90000"/>
            </a:lnSpc>
            <a:spcBef>
              <a:spcPct val="0"/>
            </a:spcBef>
            <a:spcAft>
              <a:spcPct val="15000"/>
            </a:spcAft>
            <a:buChar char="•"/>
          </a:pPr>
          <a:r>
            <a:rPr lang="en-GB" sz="1400" kern="1200"/>
            <a:t>Fewer difficult conversations</a:t>
          </a:r>
        </a:p>
        <a:p>
          <a:pPr marL="114300" lvl="1" indent="-114300" algn="l" defTabSz="622300">
            <a:lnSpc>
              <a:spcPct val="90000"/>
            </a:lnSpc>
            <a:spcBef>
              <a:spcPct val="0"/>
            </a:spcBef>
            <a:spcAft>
              <a:spcPct val="15000"/>
            </a:spcAft>
            <a:buChar char="•"/>
          </a:pPr>
          <a:r>
            <a:rPr lang="en-GB" sz="1400" kern="1200"/>
            <a:t>Lower resistance</a:t>
          </a:r>
        </a:p>
        <a:p>
          <a:pPr marL="114300" lvl="1" indent="-114300" algn="l" defTabSz="622300">
            <a:lnSpc>
              <a:spcPct val="90000"/>
            </a:lnSpc>
            <a:spcBef>
              <a:spcPct val="0"/>
            </a:spcBef>
            <a:spcAft>
              <a:spcPct val="15000"/>
            </a:spcAft>
            <a:buChar char="•"/>
          </a:pPr>
          <a:r>
            <a:rPr lang="en-GB" sz="1400" kern="1200"/>
            <a:t>Higher engagement</a:t>
          </a:r>
        </a:p>
        <a:p>
          <a:pPr marL="114300" lvl="1" indent="-114300" algn="l" defTabSz="622300">
            <a:lnSpc>
              <a:spcPct val="90000"/>
            </a:lnSpc>
            <a:spcBef>
              <a:spcPct val="0"/>
            </a:spcBef>
            <a:spcAft>
              <a:spcPct val="15000"/>
            </a:spcAft>
            <a:buChar char="•"/>
          </a:pPr>
          <a:r>
            <a:rPr lang="en-GB" sz="1400" kern="1200"/>
            <a:t>Increased productivity</a:t>
          </a:r>
        </a:p>
        <a:p>
          <a:pPr marL="114300" lvl="1" indent="-114300" algn="l" defTabSz="622300">
            <a:lnSpc>
              <a:spcPct val="90000"/>
            </a:lnSpc>
            <a:spcBef>
              <a:spcPct val="0"/>
            </a:spcBef>
            <a:spcAft>
              <a:spcPct val="15000"/>
            </a:spcAft>
            <a:buChar char="•"/>
          </a:pPr>
          <a:r>
            <a:rPr lang="en-GB" sz="1400" kern="1200"/>
            <a:t>Better team dynamics</a:t>
          </a:r>
        </a:p>
        <a:p>
          <a:pPr marL="114300" lvl="1" indent="-114300" algn="l" defTabSz="622300">
            <a:lnSpc>
              <a:spcPct val="90000"/>
            </a:lnSpc>
            <a:spcBef>
              <a:spcPct val="0"/>
            </a:spcBef>
            <a:spcAft>
              <a:spcPct val="15000"/>
            </a:spcAft>
            <a:buChar char="•"/>
          </a:pPr>
          <a:r>
            <a:rPr lang="en-GB" sz="1400" kern="1200"/>
            <a:t>Opportunity to be coach and leader</a:t>
          </a:r>
        </a:p>
      </dsp:txBody>
      <dsp:txXfrm>
        <a:off x="7231443" y="3738776"/>
        <a:ext cx="2954631" cy="1114782"/>
      </dsp:txXfrm>
    </dsp:sp>
    <dsp:sp modelId="{9C4C38C0-7A41-4D60-B920-E3FAFB832ECC}">
      <dsp:nvSpPr>
        <dsp:cNvPr id="0" name=""/>
        <dsp:cNvSpPr/>
      </dsp:nvSpPr>
      <dsp:spPr>
        <a:xfrm>
          <a:off x="794203" y="3309377"/>
          <a:ext cx="4319996" cy="157886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0753447"/>
              <a:satOff val="42045"/>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en-GB" sz="1400" kern="1200"/>
            <a:t>Higher engagement</a:t>
          </a:r>
        </a:p>
        <a:p>
          <a:pPr marL="114300" lvl="1" indent="-114300" algn="l" defTabSz="622300">
            <a:lnSpc>
              <a:spcPct val="90000"/>
            </a:lnSpc>
            <a:spcBef>
              <a:spcPct val="0"/>
            </a:spcBef>
            <a:spcAft>
              <a:spcPct val="15000"/>
            </a:spcAft>
            <a:buChar char="•"/>
          </a:pPr>
          <a:r>
            <a:rPr lang="en-GB" sz="1400" kern="1200"/>
            <a:t>Higher retention</a:t>
          </a:r>
        </a:p>
        <a:p>
          <a:pPr marL="114300" lvl="1" indent="-114300" algn="l" defTabSz="622300">
            <a:lnSpc>
              <a:spcPct val="90000"/>
            </a:lnSpc>
            <a:spcBef>
              <a:spcPct val="0"/>
            </a:spcBef>
            <a:spcAft>
              <a:spcPct val="15000"/>
            </a:spcAft>
            <a:buChar char="•"/>
          </a:pPr>
          <a:r>
            <a:rPr lang="en-GB" sz="1400" kern="1200"/>
            <a:t>Better public image</a:t>
          </a:r>
        </a:p>
        <a:p>
          <a:pPr marL="114300" lvl="1" indent="-114300" algn="l" defTabSz="622300">
            <a:lnSpc>
              <a:spcPct val="90000"/>
            </a:lnSpc>
            <a:spcBef>
              <a:spcPct val="0"/>
            </a:spcBef>
            <a:spcAft>
              <a:spcPct val="15000"/>
            </a:spcAft>
            <a:buChar char="•"/>
          </a:pPr>
          <a:r>
            <a:rPr lang="en-GB" sz="1400" kern="1200"/>
            <a:t>Increased productivity</a:t>
          </a:r>
        </a:p>
        <a:p>
          <a:pPr marL="114300" lvl="1" indent="-114300" algn="l" defTabSz="622300">
            <a:lnSpc>
              <a:spcPct val="90000"/>
            </a:lnSpc>
            <a:spcBef>
              <a:spcPct val="0"/>
            </a:spcBef>
            <a:spcAft>
              <a:spcPct val="15000"/>
            </a:spcAft>
            <a:buChar char="•"/>
          </a:pPr>
          <a:r>
            <a:rPr lang="en-GB" sz="1400" kern="1200"/>
            <a:t>Reduced costs</a:t>
          </a:r>
        </a:p>
        <a:p>
          <a:pPr marL="114300" lvl="1" indent="-114300" algn="l" defTabSz="622300">
            <a:lnSpc>
              <a:spcPct val="90000"/>
            </a:lnSpc>
            <a:spcBef>
              <a:spcPct val="0"/>
            </a:spcBef>
            <a:spcAft>
              <a:spcPct val="15000"/>
            </a:spcAft>
            <a:buChar char="•"/>
          </a:pPr>
          <a:endParaRPr lang="en-GB" sz="1400" kern="1200"/>
        </a:p>
      </dsp:txBody>
      <dsp:txXfrm>
        <a:off x="828886" y="3738776"/>
        <a:ext cx="2954631" cy="1114782"/>
      </dsp:txXfrm>
    </dsp:sp>
    <dsp:sp modelId="{7D635589-D38A-4D2B-8A7E-C12D1FF54671}">
      <dsp:nvSpPr>
        <dsp:cNvPr id="0" name=""/>
        <dsp:cNvSpPr/>
      </dsp:nvSpPr>
      <dsp:spPr>
        <a:xfrm>
          <a:off x="5896301" y="148586"/>
          <a:ext cx="4319996" cy="1578864"/>
        </a:xfrm>
        <a:prstGeom prst="roundRect">
          <a:avLst>
            <a:gd name="adj" fmla="val 10000"/>
          </a:avLst>
        </a:prstGeom>
        <a:solidFill>
          <a:schemeClr val="lt1">
            <a:alpha val="90000"/>
            <a:hueOff val="0"/>
            <a:satOff val="0"/>
            <a:lumOff val="0"/>
            <a:alphaOff val="0"/>
          </a:schemeClr>
        </a:solidFill>
        <a:ln w="635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2000" tIns="53340" rIns="53340" bIns="53340" numCol="1" spcCol="1270" anchor="b" anchorCtr="0">
          <a:noAutofit/>
        </a:bodyPr>
        <a:lstStyle/>
        <a:p>
          <a:pPr marL="114300" lvl="1" indent="-114300" algn="l" defTabSz="622300">
            <a:lnSpc>
              <a:spcPct val="90000"/>
            </a:lnSpc>
            <a:spcBef>
              <a:spcPct val="0"/>
            </a:spcBef>
            <a:spcAft>
              <a:spcPct val="15000"/>
            </a:spcAft>
            <a:buChar char="•"/>
          </a:pPr>
          <a:r>
            <a:rPr lang="en-GB" sz="1400" kern="1200"/>
            <a:t>Stronger relationships</a:t>
          </a:r>
        </a:p>
        <a:p>
          <a:pPr marL="114300" lvl="1" indent="-114300" algn="l" defTabSz="622300">
            <a:lnSpc>
              <a:spcPct val="90000"/>
            </a:lnSpc>
            <a:spcBef>
              <a:spcPct val="0"/>
            </a:spcBef>
            <a:spcAft>
              <a:spcPct val="15000"/>
            </a:spcAft>
            <a:buChar char="•"/>
          </a:pPr>
          <a:r>
            <a:rPr lang="en-GB" sz="1400" kern="1200"/>
            <a:t>Less conflict</a:t>
          </a:r>
        </a:p>
        <a:p>
          <a:pPr marL="114300" lvl="1" indent="-114300" algn="l" defTabSz="622300">
            <a:lnSpc>
              <a:spcPct val="90000"/>
            </a:lnSpc>
            <a:spcBef>
              <a:spcPct val="0"/>
            </a:spcBef>
            <a:spcAft>
              <a:spcPct val="15000"/>
            </a:spcAft>
            <a:buChar char="•"/>
          </a:pPr>
          <a:r>
            <a:rPr lang="en-GB" sz="1400" kern="1200"/>
            <a:t>Greater collaboration</a:t>
          </a:r>
        </a:p>
        <a:p>
          <a:pPr marL="114300" lvl="1" indent="-114300" algn="l" defTabSz="622300">
            <a:lnSpc>
              <a:spcPct val="90000"/>
            </a:lnSpc>
            <a:spcBef>
              <a:spcPct val="0"/>
            </a:spcBef>
            <a:spcAft>
              <a:spcPct val="15000"/>
            </a:spcAft>
            <a:buChar char="•"/>
          </a:pPr>
          <a:r>
            <a:rPr lang="en-GB" sz="1400" kern="1200"/>
            <a:t>Increased productivity</a:t>
          </a:r>
        </a:p>
      </dsp:txBody>
      <dsp:txXfrm>
        <a:off x="7226983" y="183269"/>
        <a:ext cx="2954631" cy="1114782"/>
      </dsp:txXfrm>
    </dsp:sp>
    <dsp:sp modelId="{9C8AE3A6-AE85-4E82-B300-00BA6A5F6859}">
      <dsp:nvSpPr>
        <dsp:cNvPr id="0" name=""/>
        <dsp:cNvSpPr/>
      </dsp:nvSpPr>
      <dsp:spPr>
        <a:xfrm>
          <a:off x="794203" y="144813"/>
          <a:ext cx="4319996" cy="157886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16000" rIns="53340" bIns="0" numCol="1" spcCol="1270" anchor="t" anchorCtr="0">
          <a:noAutofit/>
        </a:bodyPr>
        <a:lstStyle/>
        <a:p>
          <a:pPr marL="114300" lvl="1" indent="-114300" algn="l" defTabSz="622300">
            <a:lnSpc>
              <a:spcPct val="90000"/>
            </a:lnSpc>
            <a:spcBef>
              <a:spcPct val="0"/>
            </a:spcBef>
            <a:spcAft>
              <a:spcPct val="15000"/>
            </a:spcAft>
            <a:buChar char="•"/>
          </a:pPr>
          <a:r>
            <a:rPr lang="en-GB" sz="1400" kern="1200"/>
            <a:t>Greater sense of control</a:t>
          </a:r>
        </a:p>
        <a:p>
          <a:pPr marL="114300" lvl="1" indent="-114300" algn="l" defTabSz="622300">
            <a:lnSpc>
              <a:spcPct val="90000"/>
            </a:lnSpc>
            <a:spcBef>
              <a:spcPct val="0"/>
            </a:spcBef>
            <a:spcAft>
              <a:spcPct val="15000"/>
            </a:spcAft>
            <a:buChar char="•"/>
          </a:pPr>
          <a:r>
            <a:rPr lang="en-GB" sz="1400" kern="1200"/>
            <a:t>Less stress</a:t>
          </a:r>
        </a:p>
        <a:p>
          <a:pPr marL="114300" lvl="1" indent="-114300" algn="l" defTabSz="622300">
            <a:lnSpc>
              <a:spcPct val="90000"/>
            </a:lnSpc>
            <a:spcBef>
              <a:spcPct val="0"/>
            </a:spcBef>
            <a:spcAft>
              <a:spcPct val="15000"/>
            </a:spcAft>
            <a:buChar char="•"/>
          </a:pPr>
          <a:r>
            <a:rPr lang="en-GB" sz="1400" kern="1200"/>
            <a:t>Increased resilience</a:t>
          </a:r>
        </a:p>
        <a:p>
          <a:pPr marL="114300" lvl="1" indent="-114300" algn="l" defTabSz="622300">
            <a:lnSpc>
              <a:spcPct val="90000"/>
            </a:lnSpc>
            <a:spcBef>
              <a:spcPct val="0"/>
            </a:spcBef>
            <a:spcAft>
              <a:spcPct val="15000"/>
            </a:spcAft>
            <a:buChar char="•"/>
          </a:pPr>
          <a:r>
            <a:rPr lang="en-GB" sz="1400" kern="1200"/>
            <a:t>Higher engagement</a:t>
          </a:r>
        </a:p>
        <a:p>
          <a:pPr marL="114300" lvl="1" indent="-114300" algn="l" defTabSz="622300">
            <a:lnSpc>
              <a:spcPct val="90000"/>
            </a:lnSpc>
            <a:spcBef>
              <a:spcPct val="0"/>
            </a:spcBef>
            <a:spcAft>
              <a:spcPct val="15000"/>
            </a:spcAft>
            <a:buChar char="•"/>
          </a:pPr>
          <a:r>
            <a:rPr lang="en-GB" sz="1400" kern="1200"/>
            <a:t>Better overall wellbeing</a:t>
          </a:r>
        </a:p>
      </dsp:txBody>
      <dsp:txXfrm>
        <a:off x="828886" y="179496"/>
        <a:ext cx="2954631" cy="1114782"/>
      </dsp:txXfrm>
    </dsp:sp>
    <dsp:sp modelId="{6C8519D8-A04B-41B9-9CC2-8B550C9FE3FF}">
      <dsp:nvSpPr>
        <dsp:cNvPr id="0" name=""/>
        <dsp:cNvSpPr/>
      </dsp:nvSpPr>
      <dsp:spPr>
        <a:xfrm>
          <a:off x="3305422" y="281235"/>
          <a:ext cx="2136400" cy="2136400"/>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Individuals</a:t>
          </a:r>
        </a:p>
      </dsp:txBody>
      <dsp:txXfrm>
        <a:off x="3931159" y="906972"/>
        <a:ext cx="1510663" cy="1510663"/>
      </dsp:txXfrm>
    </dsp:sp>
    <dsp:sp modelId="{B99D4B04-D68A-4914-BACB-88B49A12B856}">
      <dsp:nvSpPr>
        <dsp:cNvPr id="0" name=""/>
        <dsp:cNvSpPr/>
      </dsp:nvSpPr>
      <dsp:spPr>
        <a:xfrm rot="5400000">
          <a:off x="5540502" y="281235"/>
          <a:ext cx="2136400" cy="2136400"/>
        </a:xfrm>
        <a:prstGeom prst="pieWedge">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Teams</a:t>
          </a:r>
        </a:p>
      </dsp:txBody>
      <dsp:txXfrm rot="-5400000">
        <a:off x="5540502" y="906972"/>
        <a:ext cx="1510663" cy="1510663"/>
      </dsp:txXfrm>
    </dsp:sp>
    <dsp:sp modelId="{9BB1BE8F-AC51-40A8-87C5-88D65857C062}">
      <dsp:nvSpPr>
        <dsp:cNvPr id="0" name=""/>
        <dsp:cNvSpPr/>
      </dsp:nvSpPr>
      <dsp:spPr>
        <a:xfrm rot="10800000">
          <a:off x="5540502" y="2516314"/>
          <a:ext cx="2136400" cy="2136400"/>
        </a:xfrm>
        <a:prstGeom prst="pieWedge">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Managers and leaders</a:t>
          </a:r>
        </a:p>
      </dsp:txBody>
      <dsp:txXfrm rot="10800000">
        <a:off x="5540502" y="2516314"/>
        <a:ext cx="1510663" cy="1510663"/>
      </dsp:txXfrm>
    </dsp:sp>
    <dsp:sp modelId="{8B66C955-04A6-46D9-8362-7498D1D63DD7}">
      <dsp:nvSpPr>
        <dsp:cNvPr id="0" name=""/>
        <dsp:cNvSpPr/>
      </dsp:nvSpPr>
      <dsp:spPr>
        <a:xfrm rot="16200000">
          <a:off x="3305422" y="2516314"/>
          <a:ext cx="2136400" cy="2136400"/>
        </a:xfrm>
        <a:prstGeom prst="pieWedge">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t>Organization</a:t>
          </a:r>
        </a:p>
      </dsp:txBody>
      <dsp:txXfrm rot="5400000">
        <a:off x="3931159" y="2516314"/>
        <a:ext cx="1510663" cy="1510663"/>
      </dsp:txXfrm>
    </dsp:sp>
    <dsp:sp modelId="{C2FD0546-C65A-4227-A26C-0B0837325528}">
      <dsp:nvSpPr>
        <dsp:cNvPr id="0" name=""/>
        <dsp:cNvSpPr/>
      </dsp:nvSpPr>
      <dsp:spPr>
        <a:xfrm>
          <a:off x="5122349" y="2022919"/>
          <a:ext cx="737625" cy="641413"/>
        </a:xfrm>
        <a:prstGeom prst="circularArrow">
          <a:avLst/>
        </a:prstGeom>
        <a:no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6DFCA66-9914-4885-A1C3-53C4F6A9DF69}">
      <dsp:nvSpPr>
        <dsp:cNvPr id="0" name=""/>
        <dsp:cNvSpPr/>
      </dsp:nvSpPr>
      <dsp:spPr>
        <a:xfrm rot="10800000">
          <a:off x="5122349" y="2269617"/>
          <a:ext cx="737625" cy="641413"/>
        </a:xfrm>
        <a:prstGeom prst="circularArrow">
          <a:avLst/>
        </a:prstGeom>
        <a:no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13DB1-B068-4836-9783-1C3C95A320E5}">
      <dsp:nvSpPr>
        <dsp:cNvPr id="0" name=""/>
        <dsp:cNvSpPr/>
      </dsp:nvSpPr>
      <dsp:spPr>
        <a:xfrm>
          <a:off x="777081" y="0"/>
          <a:ext cx="4657725" cy="465772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Organization</a:t>
          </a:r>
        </a:p>
      </dsp:txBody>
      <dsp:txXfrm>
        <a:off x="2232620" y="232886"/>
        <a:ext cx="1746646" cy="465772"/>
      </dsp:txXfrm>
    </dsp:sp>
    <dsp:sp modelId="{57C159D2-8694-4C0C-8016-AB98DF3DF0F5}">
      <dsp:nvSpPr>
        <dsp:cNvPr id="0" name=""/>
        <dsp:cNvSpPr/>
      </dsp:nvSpPr>
      <dsp:spPr>
        <a:xfrm>
          <a:off x="1126410" y="698658"/>
          <a:ext cx="3959066" cy="3959066"/>
        </a:xfrm>
        <a:prstGeom prst="ellipse">
          <a:avLst/>
        </a:prstGeom>
        <a:gradFill rotWithShape="0">
          <a:gsLst>
            <a:gs pos="0">
              <a:schemeClr val="accent2">
                <a:hueOff val="-2688362"/>
                <a:satOff val="10511"/>
                <a:lumOff val="-147"/>
                <a:alphaOff val="0"/>
                <a:satMod val="103000"/>
                <a:lumMod val="102000"/>
                <a:tint val="94000"/>
              </a:schemeClr>
            </a:gs>
            <a:gs pos="50000">
              <a:schemeClr val="accent2">
                <a:hueOff val="-2688362"/>
                <a:satOff val="10511"/>
                <a:lumOff val="-147"/>
                <a:alphaOff val="0"/>
                <a:satMod val="110000"/>
                <a:lumMod val="100000"/>
                <a:shade val="100000"/>
              </a:schemeClr>
            </a:gs>
            <a:gs pos="100000">
              <a:schemeClr val="accent2">
                <a:hueOff val="-2688362"/>
                <a:satOff val="10511"/>
                <a:lumOff val="-1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Leadership</a:t>
          </a:r>
        </a:p>
      </dsp:txBody>
      <dsp:txXfrm>
        <a:off x="2252269" y="926305"/>
        <a:ext cx="1707347" cy="455292"/>
      </dsp:txXfrm>
    </dsp:sp>
    <dsp:sp modelId="{E97A7189-3BF8-4D8F-9B23-84C3B22D64A6}">
      <dsp:nvSpPr>
        <dsp:cNvPr id="0" name=""/>
        <dsp:cNvSpPr/>
      </dsp:nvSpPr>
      <dsp:spPr>
        <a:xfrm>
          <a:off x="1475739" y="1397317"/>
          <a:ext cx="3260407" cy="3260407"/>
        </a:xfrm>
        <a:prstGeom prst="ellipse">
          <a:avLst/>
        </a:prstGeom>
        <a:gradFill rotWithShape="0">
          <a:gsLst>
            <a:gs pos="0">
              <a:schemeClr val="accent2">
                <a:hueOff val="-5376724"/>
                <a:satOff val="21022"/>
                <a:lumOff val="-294"/>
                <a:alphaOff val="0"/>
                <a:satMod val="103000"/>
                <a:lumMod val="102000"/>
                <a:tint val="94000"/>
              </a:schemeClr>
            </a:gs>
            <a:gs pos="50000">
              <a:schemeClr val="accent2">
                <a:hueOff val="-5376724"/>
                <a:satOff val="21022"/>
                <a:lumOff val="-294"/>
                <a:alphaOff val="0"/>
                <a:satMod val="110000"/>
                <a:lumMod val="100000"/>
                <a:shade val="100000"/>
              </a:schemeClr>
            </a:gs>
            <a:gs pos="100000">
              <a:schemeClr val="accent2">
                <a:hueOff val="-5376724"/>
                <a:satOff val="21022"/>
                <a:lumOff val="-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Manager</a:t>
          </a:r>
        </a:p>
      </dsp:txBody>
      <dsp:txXfrm>
        <a:off x="2262313" y="1622285"/>
        <a:ext cx="1687260" cy="449936"/>
      </dsp:txXfrm>
    </dsp:sp>
    <dsp:sp modelId="{9D8AC015-80D3-417E-9D1D-7F54F695A741}">
      <dsp:nvSpPr>
        <dsp:cNvPr id="0" name=""/>
        <dsp:cNvSpPr/>
      </dsp:nvSpPr>
      <dsp:spPr>
        <a:xfrm>
          <a:off x="1825069" y="2095976"/>
          <a:ext cx="2561748" cy="2561748"/>
        </a:xfrm>
        <a:prstGeom prst="ellipse">
          <a:avLst/>
        </a:prstGeom>
        <a:gradFill rotWithShape="0">
          <a:gsLst>
            <a:gs pos="0">
              <a:schemeClr val="accent2">
                <a:hueOff val="-8065085"/>
                <a:satOff val="31534"/>
                <a:lumOff val="-441"/>
                <a:alphaOff val="0"/>
                <a:satMod val="103000"/>
                <a:lumMod val="102000"/>
                <a:tint val="94000"/>
              </a:schemeClr>
            </a:gs>
            <a:gs pos="50000">
              <a:schemeClr val="accent2">
                <a:hueOff val="-8065085"/>
                <a:satOff val="31534"/>
                <a:lumOff val="-441"/>
                <a:alphaOff val="0"/>
                <a:satMod val="110000"/>
                <a:lumMod val="100000"/>
                <a:shade val="100000"/>
              </a:schemeClr>
            </a:gs>
            <a:gs pos="100000">
              <a:schemeClr val="accent2">
                <a:hueOff val="-8065085"/>
                <a:satOff val="31534"/>
                <a:lumOff val="-4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Team</a:t>
          </a:r>
        </a:p>
      </dsp:txBody>
      <dsp:txXfrm>
        <a:off x="2414271" y="2326533"/>
        <a:ext cx="1383344" cy="461114"/>
      </dsp:txXfrm>
    </dsp:sp>
    <dsp:sp modelId="{1ED15AEA-06E3-496C-AE51-9F3CBD3E32C8}">
      <dsp:nvSpPr>
        <dsp:cNvPr id="0" name=""/>
        <dsp:cNvSpPr/>
      </dsp:nvSpPr>
      <dsp:spPr>
        <a:xfrm>
          <a:off x="2174398" y="2794635"/>
          <a:ext cx="1863090" cy="1863090"/>
        </a:xfrm>
        <a:prstGeom prst="ellipse">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Individual</a:t>
          </a:r>
          <a:endParaRPr lang="en-GB" sz="1600" kern="1200" dirty="0"/>
        </a:p>
      </dsp:txBody>
      <dsp:txXfrm>
        <a:off x="2447241" y="3260407"/>
        <a:ext cx="1317403" cy="931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2991-0828-4365-A91B-2A8988438AFD}">
      <dsp:nvSpPr>
        <dsp:cNvPr id="0" name=""/>
        <dsp:cNvSpPr/>
      </dsp:nvSpPr>
      <dsp:spPr>
        <a:xfrm>
          <a:off x="2328597" y="1502582"/>
          <a:ext cx="1909847" cy="1652095"/>
        </a:xfrm>
        <a:prstGeom prst="hexagon">
          <a:avLst>
            <a:gd name="adj" fmla="val 28570"/>
            <a:gd name="vf" fmla="val 11547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1"/>
              </a:solidFill>
            </a:rPr>
            <a:t>What skills do leaders need to support Adaptability?</a:t>
          </a:r>
        </a:p>
      </dsp:txBody>
      <dsp:txXfrm>
        <a:off x="2645085" y="1776357"/>
        <a:ext cx="1276871" cy="1104545"/>
      </dsp:txXfrm>
    </dsp:sp>
    <dsp:sp modelId="{21CE1ADB-A138-4C5F-AD02-EA4C17EE003A}">
      <dsp:nvSpPr>
        <dsp:cNvPr id="0" name=""/>
        <dsp:cNvSpPr/>
      </dsp:nvSpPr>
      <dsp:spPr>
        <a:xfrm>
          <a:off x="3524529" y="712166"/>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38451E3-2C00-4522-846A-50629D221CCF}">
      <dsp:nvSpPr>
        <dsp:cNvPr id="0" name=""/>
        <dsp:cNvSpPr/>
      </dsp:nvSpPr>
      <dsp:spPr>
        <a:xfrm>
          <a:off x="2504522" y="0"/>
          <a:ext cx="1565106" cy="1354000"/>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dsp:txBody>
      <dsp:txXfrm>
        <a:off x="2763893" y="224387"/>
        <a:ext cx="1046364" cy="905226"/>
      </dsp:txXfrm>
    </dsp:sp>
    <dsp:sp modelId="{F22E0C63-14BE-4FB1-ADCD-239F7320C0D3}">
      <dsp:nvSpPr>
        <dsp:cNvPr id="0" name=""/>
        <dsp:cNvSpPr/>
      </dsp:nvSpPr>
      <dsp:spPr>
        <a:xfrm>
          <a:off x="4365501" y="1872871"/>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E2A4EBF-C80F-4965-BA21-A768ECBC018D}">
      <dsp:nvSpPr>
        <dsp:cNvPr id="0" name=""/>
        <dsp:cNvSpPr/>
      </dsp:nvSpPr>
      <dsp:spPr>
        <a:xfrm>
          <a:off x="3939906" y="832801"/>
          <a:ext cx="1565106" cy="1354000"/>
        </a:xfrm>
        <a:prstGeom prst="hexagon">
          <a:avLst>
            <a:gd name="adj" fmla="val 28570"/>
            <a:gd name="vf" fmla="val 115470"/>
          </a:avLst>
        </a:prstGeom>
        <a:gradFill rotWithShape="0">
          <a:gsLst>
            <a:gs pos="0">
              <a:schemeClr val="accent2">
                <a:hueOff val="-2150690"/>
                <a:satOff val="8409"/>
                <a:lumOff val="-118"/>
                <a:alphaOff val="0"/>
                <a:satMod val="103000"/>
                <a:lumMod val="102000"/>
                <a:tint val="94000"/>
              </a:schemeClr>
            </a:gs>
            <a:gs pos="50000">
              <a:schemeClr val="accent2">
                <a:hueOff val="-2150690"/>
                <a:satOff val="8409"/>
                <a:lumOff val="-118"/>
                <a:alphaOff val="0"/>
                <a:satMod val="110000"/>
                <a:lumMod val="100000"/>
                <a:shade val="100000"/>
              </a:schemeClr>
            </a:gs>
            <a:gs pos="100000">
              <a:schemeClr val="accent2">
                <a:hueOff val="-2150690"/>
                <a:satOff val="8409"/>
                <a:lumOff val="-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dsp:txBody>
      <dsp:txXfrm>
        <a:off x="4199277" y="1057188"/>
        <a:ext cx="1046364" cy="905226"/>
      </dsp:txXfrm>
    </dsp:sp>
    <dsp:sp modelId="{01F48D6A-E788-4893-B305-16F2DC21F2B5}">
      <dsp:nvSpPr>
        <dsp:cNvPr id="0" name=""/>
        <dsp:cNvSpPr/>
      </dsp:nvSpPr>
      <dsp:spPr>
        <a:xfrm>
          <a:off x="3781307" y="3183089"/>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92A245-2CCF-40B7-ABD6-0E71D0DED8B6}">
      <dsp:nvSpPr>
        <dsp:cNvPr id="0" name=""/>
        <dsp:cNvSpPr/>
      </dsp:nvSpPr>
      <dsp:spPr>
        <a:xfrm>
          <a:off x="3939906" y="2469991"/>
          <a:ext cx="1565106" cy="1354000"/>
        </a:xfrm>
        <a:prstGeom prst="hexagon">
          <a:avLst>
            <a:gd name="adj" fmla="val 28570"/>
            <a:gd name="vf" fmla="val 115470"/>
          </a:avLst>
        </a:prstGeom>
        <a:gradFill rotWithShape="0">
          <a:gsLst>
            <a:gs pos="0">
              <a:schemeClr val="accent2">
                <a:hueOff val="-4301379"/>
                <a:satOff val="16818"/>
                <a:lumOff val="-235"/>
                <a:alphaOff val="0"/>
                <a:satMod val="103000"/>
                <a:lumMod val="102000"/>
                <a:tint val="94000"/>
              </a:schemeClr>
            </a:gs>
            <a:gs pos="50000">
              <a:schemeClr val="accent2">
                <a:hueOff val="-4301379"/>
                <a:satOff val="16818"/>
                <a:lumOff val="-235"/>
                <a:alphaOff val="0"/>
                <a:satMod val="110000"/>
                <a:lumMod val="100000"/>
                <a:shade val="100000"/>
              </a:schemeClr>
            </a:gs>
            <a:gs pos="100000">
              <a:schemeClr val="accent2">
                <a:hueOff val="-4301379"/>
                <a:satOff val="16818"/>
                <a:lumOff val="-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dsp:txBody>
      <dsp:txXfrm>
        <a:off x="4199277" y="2694378"/>
        <a:ext cx="1046364" cy="905226"/>
      </dsp:txXfrm>
    </dsp:sp>
    <dsp:sp modelId="{36A97307-DAF9-46E4-9D6A-36059781DE6B}">
      <dsp:nvSpPr>
        <dsp:cNvPr id="0" name=""/>
        <dsp:cNvSpPr/>
      </dsp:nvSpPr>
      <dsp:spPr>
        <a:xfrm>
          <a:off x="2332151" y="3319094"/>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834696D-604B-4C27-ADE4-00B480CD3AB6}">
      <dsp:nvSpPr>
        <dsp:cNvPr id="0" name=""/>
        <dsp:cNvSpPr/>
      </dsp:nvSpPr>
      <dsp:spPr>
        <a:xfrm>
          <a:off x="2504522" y="3303724"/>
          <a:ext cx="1565106" cy="1354000"/>
        </a:xfrm>
        <a:prstGeom prst="hexagon">
          <a:avLst>
            <a:gd name="adj" fmla="val 28570"/>
            <a:gd name="vf" fmla="val 115470"/>
          </a:avLst>
        </a:prstGeom>
        <a:gradFill rotWithShape="0">
          <a:gsLst>
            <a:gs pos="0">
              <a:schemeClr val="accent2">
                <a:hueOff val="-6452069"/>
                <a:satOff val="25227"/>
                <a:lumOff val="-353"/>
                <a:alphaOff val="0"/>
                <a:satMod val="103000"/>
                <a:lumMod val="102000"/>
                <a:tint val="94000"/>
              </a:schemeClr>
            </a:gs>
            <a:gs pos="50000">
              <a:schemeClr val="accent2">
                <a:hueOff val="-6452069"/>
                <a:satOff val="25227"/>
                <a:lumOff val="-353"/>
                <a:alphaOff val="0"/>
                <a:satMod val="110000"/>
                <a:lumMod val="100000"/>
                <a:shade val="100000"/>
              </a:schemeClr>
            </a:gs>
            <a:gs pos="100000">
              <a:schemeClr val="accent2">
                <a:hueOff val="-6452069"/>
                <a:satOff val="25227"/>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dsp:txBody>
      <dsp:txXfrm>
        <a:off x="2763893" y="3528111"/>
        <a:ext cx="1046364" cy="905226"/>
      </dsp:txXfrm>
    </dsp:sp>
    <dsp:sp modelId="{4FDD518A-F851-4DE2-8BDA-28759DB84179}">
      <dsp:nvSpPr>
        <dsp:cNvPr id="0" name=""/>
        <dsp:cNvSpPr/>
      </dsp:nvSpPr>
      <dsp:spPr>
        <a:xfrm>
          <a:off x="1477407" y="2158855"/>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01FFB8F-E921-40EF-9D82-F561B43FC5B6}">
      <dsp:nvSpPr>
        <dsp:cNvPr id="0" name=""/>
        <dsp:cNvSpPr/>
      </dsp:nvSpPr>
      <dsp:spPr>
        <a:xfrm>
          <a:off x="1062474" y="2470923"/>
          <a:ext cx="1565106" cy="1354000"/>
        </a:xfrm>
        <a:prstGeom prst="hexagon">
          <a:avLst>
            <a:gd name="adj" fmla="val 28570"/>
            <a:gd name="vf" fmla="val 115470"/>
          </a:avLst>
        </a:prstGeom>
        <a:gradFill rotWithShape="0">
          <a:gsLst>
            <a:gs pos="0">
              <a:schemeClr val="accent2">
                <a:hueOff val="-8602758"/>
                <a:satOff val="33636"/>
                <a:lumOff val="-470"/>
                <a:alphaOff val="0"/>
                <a:satMod val="103000"/>
                <a:lumMod val="102000"/>
                <a:tint val="94000"/>
              </a:schemeClr>
            </a:gs>
            <a:gs pos="50000">
              <a:schemeClr val="accent2">
                <a:hueOff val="-8602758"/>
                <a:satOff val="33636"/>
                <a:lumOff val="-470"/>
                <a:alphaOff val="0"/>
                <a:satMod val="110000"/>
                <a:lumMod val="100000"/>
                <a:shade val="100000"/>
              </a:schemeClr>
            </a:gs>
            <a:gs pos="100000">
              <a:schemeClr val="accent2">
                <a:hueOff val="-8602758"/>
                <a:satOff val="33636"/>
                <a:lumOff val="-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dsp:txBody>
      <dsp:txXfrm>
        <a:off x="1321845" y="2695310"/>
        <a:ext cx="1046364" cy="905226"/>
      </dsp:txXfrm>
    </dsp:sp>
    <dsp:sp modelId="{5DFC7E31-0F4F-438E-BC92-E8FC2ECC25A8}">
      <dsp:nvSpPr>
        <dsp:cNvPr id="0" name=""/>
        <dsp:cNvSpPr/>
      </dsp:nvSpPr>
      <dsp:spPr>
        <a:xfrm>
          <a:off x="1062474" y="830938"/>
          <a:ext cx="1565106" cy="1354000"/>
        </a:xfrm>
        <a:prstGeom prst="hexagon">
          <a:avLst>
            <a:gd name="adj" fmla="val 28570"/>
            <a:gd name="vf" fmla="val 115470"/>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dsp:txBody>
      <dsp:txXfrm>
        <a:off x="1321845" y="1055325"/>
        <a:ext cx="1046364" cy="905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2991-0828-4365-A91B-2A8988438AFD}">
      <dsp:nvSpPr>
        <dsp:cNvPr id="0" name=""/>
        <dsp:cNvSpPr/>
      </dsp:nvSpPr>
      <dsp:spPr>
        <a:xfrm>
          <a:off x="2296335" y="1492835"/>
          <a:ext cx="1897458" cy="1641378"/>
        </a:xfrm>
        <a:prstGeom prst="hexagon">
          <a:avLst>
            <a:gd name="adj" fmla="val 28570"/>
            <a:gd name="vf" fmla="val 11547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1"/>
              </a:solidFill>
            </a:rPr>
            <a:t>What skills do leaders need to support Adaptability?</a:t>
          </a:r>
        </a:p>
      </dsp:txBody>
      <dsp:txXfrm>
        <a:off x="2610770" y="1764834"/>
        <a:ext cx="1268588" cy="1097380"/>
      </dsp:txXfrm>
    </dsp:sp>
    <dsp:sp modelId="{21CE1ADB-A138-4C5F-AD02-EA4C17EE003A}">
      <dsp:nvSpPr>
        <dsp:cNvPr id="0" name=""/>
        <dsp:cNvSpPr/>
      </dsp:nvSpPr>
      <dsp:spPr>
        <a:xfrm>
          <a:off x="3484509" y="707546"/>
          <a:ext cx="715905" cy="616847"/>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38451E3-2C00-4522-846A-50629D221CCF}">
      <dsp:nvSpPr>
        <dsp:cNvPr id="0" name=""/>
        <dsp:cNvSpPr/>
      </dsp:nvSpPr>
      <dsp:spPr>
        <a:xfrm>
          <a:off x="2471119" y="0"/>
          <a:ext cx="1554953" cy="1345217"/>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dsp:txBody>
      <dsp:txXfrm>
        <a:off x="2728808" y="222931"/>
        <a:ext cx="1039575" cy="899355"/>
      </dsp:txXfrm>
    </dsp:sp>
    <dsp:sp modelId="{F22E0C63-14BE-4FB1-ADCD-239F7320C0D3}">
      <dsp:nvSpPr>
        <dsp:cNvPr id="0" name=""/>
        <dsp:cNvSpPr/>
      </dsp:nvSpPr>
      <dsp:spPr>
        <a:xfrm>
          <a:off x="4320026" y="1860722"/>
          <a:ext cx="715905" cy="616847"/>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E2A4EBF-C80F-4965-BA21-A768ECBC018D}">
      <dsp:nvSpPr>
        <dsp:cNvPr id="0" name=""/>
        <dsp:cNvSpPr/>
      </dsp:nvSpPr>
      <dsp:spPr>
        <a:xfrm>
          <a:off x="3897191" y="827398"/>
          <a:ext cx="1554953" cy="1345217"/>
        </a:xfrm>
        <a:prstGeom prst="hexagon">
          <a:avLst>
            <a:gd name="adj" fmla="val 28570"/>
            <a:gd name="vf" fmla="val 115470"/>
          </a:avLst>
        </a:prstGeom>
        <a:gradFill rotWithShape="0">
          <a:gsLst>
            <a:gs pos="0">
              <a:schemeClr val="accent2">
                <a:hueOff val="-2150690"/>
                <a:satOff val="8409"/>
                <a:lumOff val="-118"/>
                <a:alphaOff val="0"/>
                <a:satMod val="103000"/>
                <a:lumMod val="102000"/>
                <a:tint val="94000"/>
              </a:schemeClr>
            </a:gs>
            <a:gs pos="50000">
              <a:schemeClr val="accent2">
                <a:hueOff val="-2150690"/>
                <a:satOff val="8409"/>
                <a:lumOff val="-118"/>
                <a:alphaOff val="0"/>
                <a:satMod val="110000"/>
                <a:lumMod val="100000"/>
                <a:shade val="100000"/>
              </a:schemeClr>
            </a:gs>
            <a:gs pos="100000">
              <a:schemeClr val="accent2">
                <a:hueOff val="-2150690"/>
                <a:satOff val="8409"/>
                <a:lumOff val="-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dsp:txBody>
      <dsp:txXfrm>
        <a:off x="4154880" y="1050329"/>
        <a:ext cx="1039575" cy="899355"/>
      </dsp:txXfrm>
    </dsp:sp>
    <dsp:sp modelId="{01F48D6A-E788-4893-B305-16F2DC21F2B5}">
      <dsp:nvSpPr>
        <dsp:cNvPr id="0" name=""/>
        <dsp:cNvSpPr/>
      </dsp:nvSpPr>
      <dsp:spPr>
        <a:xfrm>
          <a:off x="3739622" y="3162441"/>
          <a:ext cx="715905" cy="616847"/>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92A245-2CCF-40B7-ABD6-0E71D0DED8B6}">
      <dsp:nvSpPr>
        <dsp:cNvPr id="0" name=""/>
        <dsp:cNvSpPr/>
      </dsp:nvSpPr>
      <dsp:spPr>
        <a:xfrm>
          <a:off x="3897191" y="2453969"/>
          <a:ext cx="1554953" cy="1345217"/>
        </a:xfrm>
        <a:prstGeom prst="hexagon">
          <a:avLst>
            <a:gd name="adj" fmla="val 28570"/>
            <a:gd name="vf" fmla="val 115470"/>
          </a:avLst>
        </a:prstGeom>
        <a:gradFill rotWithShape="0">
          <a:gsLst>
            <a:gs pos="0">
              <a:schemeClr val="accent2">
                <a:hueOff val="-4301379"/>
                <a:satOff val="16818"/>
                <a:lumOff val="-235"/>
                <a:alphaOff val="0"/>
                <a:satMod val="103000"/>
                <a:lumMod val="102000"/>
                <a:tint val="94000"/>
              </a:schemeClr>
            </a:gs>
            <a:gs pos="50000">
              <a:schemeClr val="accent2">
                <a:hueOff val="-4301379"/>
                <a:satOff val="16818"/>
                <a:lumOff val="-235"/>
                <a:alphaOff val="0"/>
                <a:satMod val="110000"/>
                <a:lumMod val="100000"/>
                <a:shade val="100000"/>
              </a:schemeClr>
            </a:gs>
            <a:gs pos="100000">
              <a:schemeClr val="accent2">
                <a:hueOff val="-4301379"/>
                <a:satOff val="16818"/>
                <a:lumOff val="-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dsp:txBody>
      <dsp:txXfrm>
        <a:off x="4154880" y="2676900"/>
        <a:ext cx="1039575" cy="899355"/>
      </dsp:txXfrm>
    </dsp:sp>
    <dsp:sp modelId="{36A97307-DAF9-46E4-9D6A-36059781DE6B}">
      <dsp:nvSpPr>
        <dsp:cNvPr id="0" name=""/>
        <dsp:cNvSpPr/>
      </dsp:nvSpPr>
      <dsp:spPr>
        <a:xfrm>
          <a:off x="2299866" y="3297564"/>
          <a:ext cx="715905" cy="616847"/>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834696D-604B-4C27-ADE4-00B480CD3AB6}">
      <dsp:nvSpPr>
        <dsp:cNvPr id="0" name=""/>
        <dsp:cNvSpPr/>
      </dsp:nvSpPr>
      <dsp:spPr>
        <a:xfrm>
          <a:off x="2471119" y="3282293"/>
          <a:ext cx="1554953" cy="1345217"/>
        </a:xfrm>
        <a:prstGeom prst="hexagon">
          <a:avLst>
            <a:gd name="adj" fmla="val 28570"/>
            <a:gd name="vf" fmla="val 115470"/>
          </a:avLst>
        </a:prstGeom>
        <a:gradFill rotWithShape="0">
          <a:gsLst>
            <a:gs pos="0">
              <a:schemeClr val="accent2">
                <a:hueOff val="-6452069"/>
                <a:satOff val="25227"/>
                <a:lumOff val="-353"/>
                <a:alphaOff val="0"/>
                <a:satMod val="103000"/>
                <a:lumMod val="102000"/>
                <a:tint val="94000"/>
              </a:schemeClr>
            </a:gs>
            <a:gs pos="50000">
              <a:schemeClr val="accent2">
                <a:hueOff val="-6452069"/>
                <a:satOff val="25227"/>
                <a:lumOff val="-353"/>
                <a:alphaOff val="0"/>
                <a:satMod val="110000"/>
                <a:lumMod val="100000"/>
                <a:shade val="100000"/>
              </a:schemeClr>
            </a:gs>
            <a:gs pos="100000">
              <a:schemeClr val="accent2">
                <a:hueOff val="-6452069"/>
                <a:satOff val="25227"/>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dsp:txBody>
      <dsp:txXfrm>
        <a:off x="2728808" y="3505224"/>
        <a:ext cx="1039575" cy="899355"/>
      </dsp:txXfrm>
    </dsp:sp>
    <dsp:sp modelId="{4FDD518A-F851-4DE2-8BDA-28759DB84179}">
      <dsp:nvSpPr>
        <dsp:cNvPr id="0" name=""/>
        <dsp:cNvSpPr/>
      </dsp:nvSpPr>
      <dsp:spPr>
        <a:xfrm>
          <a:off x="1450666" y="2144851"/>
          <a:ext cx="715905" cy="616847"/>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01FFB8F-E921-40EF-9D82-F561B43FC5B6}">
      <dsp:nvSpPr>
        <dsp:cNvPr id="0" name=""/>
        <dsp:cNvSpPr/>
      </dsp:nvSpPr>
      <dsp:spPr>
        <a:xfrm>
          <a:off x="1038425" y="2454894"/>
          <a:ext cx="1554953" cy="1345217"/>
        </a:xfrm>
        <a:prstGeom prst="hexagon">
          <a:avLst>
            <a:gd name="adj" fmla="val 28570"/>
            <a:gd name="vf" fmla="val 115470"/>
          </a:avLst>
        </a:prstGeom>
        <a:gradFill rotWithShape="0">
          <a:gsLst>
            <a:gs pos="0">
              <a:schemeClr val="accent2">
                <a:hueOff val="-8602758"/>
                <a:satOff val="33636"/>
                <a:lumOff val="-470"/>
                <a:alphaOff val="0"/>
                <a:satMod val="103000"/>
                <a:lumMod val="102000"/>
                <a:tint val="94000"/>
              </a:schemeClr>
            </a:gs>
            <a:gs pos="50000">
              <a:schemeClr val="accent2">
                <a:hueOff val="-8602758"/>
                <a:satOff val="33636"/>
                <a:lumOff val="-470"/>
                <a:alphaOff val="0"/>
                <a:satMod val="110000"/>
                <a:lumMod val="100000"/>
                <a:shade val="100000"/>
              </a:schemeClr>
            </a:gs>
            <a:gs pos="100000">
              <a:schemeClr val="accent2">
                <a:hueOff val="-8602758"/>
                <a:satOff val="33636"/>
                <a:lumOff val="-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dsp:txBody>
      <dsp:txXfrm>
        <a:off x="1296114" y="2677825"/>
        <a:ext cx="1039575" cy="899355"/>
      </dsp:txXfrm>
    </dsp:sp>
    <dsp:sp modelId="{5DFC7E31-0F4F-438E-BC92-E8FC2ECC25A8}">
      <dsp:nvSpPr>
        <dsp:cNvPr id="0" name=""/>
        <dsp:cNvSpPr/>
      </dsp:nvSpPr>
      <dsp:spPr>
        <a:xfrm>
          <a:off x="1038425" y="825547"/>
          <a:ext cx="1554953" cy="1345217"/>
        </a:xfrm>
        <a:prstGeom prst="hexagon">
          <a:avLst>
            <a:gd name="adj" fmla="val 28570"/>
            <a:gd name="vf" fmla="val 115470"/>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dsp:txBody>
      <dsp:txXfrm>
        <a:off x="1296114" y="1048478"/>
        <a:ext cx="1039575" cy="899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2991-0828-4365-A91B-2A8988438AFD}">
      <dsp:nvSpPr>
        <dsp:cNvPr id="0" name=""/>
        <dsp:cNvSpPr/>
      </dsp:nvSpPr>
      <dsp:spPr>
        <a:xfrm>
          <a:off x="2328597" y="1502582"/>
          <a:ext cx="1909847" cy="1652095"/>
        </a:xfrm>
        <a:prstGeom prst="hexagon">
          <a:avLst>
            <a:gd name="adj" fmla="val 28570"/>
            <a:gd name="vf" fmla="val 11547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1"/>
              </a:solidFill>
            </a:rPr>
            <a:t>What additional skills do managers need?</a:t>
          </a:r>
        </a:p>
      </dsp:txBody>
      <dsp:txXfrm>
        <a:off x="2645085" y="1776357"/>
        <a:ext cx="1276871" cy="1104545"/>
      </dsp:txXfrm>
    </dsp:sp>
    <dsp:sp modelId="{21CE1ADB-A138-4C5F-AD02-EA4C17EE003A}">
      <dsp:nvSpPr>
        <dsp:cNvPr id="0" name=""/>
        <dsp:cNvSpPr/>
      </dsp:nvSpPr>
      <dsp:spPr>
        <a:xfrm>
          <a:off x="3524529" y="712166"/>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38451E3-2C00-4522-846A-50629D221CCF}">
      <dsp:nvSpPr>
        <dsp:cNvPr id="0" name=""/>
        <dsp:cNvSpPr/>
      </dsp:nvSpPr>
      <dsp:spPr>
        <a:xfrm>
          <a:off x="2504522" y="0"/>
          <a:ext cx="1565106" cy="1354000"/>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dsp:txBody>
      <dsp:txXfrm>
        <a:off x="2763893" y="224387"/>
        <a:ext cx="1046364" cy="905226"/>
      </dsp:txXfrm>
    </dsp:sp>
    <dsp:sp modelId="{F22E0C63-14BE-4FB1-ADCD-239F7320C0D3}">
      <dsp:nvSpPr>
        <dsp:cNvPr id="0" name=""/>
        <dsp:cNvSpPr/>
      </dsp:nvSpPr>
      <dsp:spPr>
        <a:xfrm>
          <a:off x="4365501" y="1872871"/>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E2A4EBF-C80F-4965-BA21-A768ECBC018D}">
      <dsp:nvSpPr>
        <dsp:cNvPr id="0" name=""/>
        <dsp:cNvSpPr/>
      </dsp:nvSpPr>
      <dsp:spPr>
        <a:xfrm>
          <a:off x="3939906" y="832801"/>
          <a:ext cx="1565106" cy="1354000"/>
        </a:xfrm>
        <a:prstGeom prst="hexagon">
          <a:avLst>
            <a:gd name="adj" fmla="val 28570"/>
            <a:gd name="vf" fmla="val 115470"/>
          </a:avLst>
        </a:prstGeom>
        <a:gradFill rotWithShape="0">
          <a:gsLst>
            <a:gs pos="0">
              <a:schemeClr val="accent2">
                <a:hueOff val="-2150690"/>
                <a:satOff val="8409"/>
                <a:lumOff val="-118"/>
                <a:alphaOff val="0"/>
                <a:satMod val="103000"/>
                <a:lumMod val="102000"/>
                <a:tint val="94000"/>
              </a:schemeClr>
            </a:gs>
            <a:gs pos="50000">
              <a:schemeClr val="accent2">
                <a:hueOff val="-2150690"/>
                <a:satOff val="8409"/>
                <a:lumOff val="-118"/>
                <a:alphaOff val="0"/>
                <a:satMod val="110000"/>
                <a:lumMod val="100000"/>
                <a:shade val="100000"/>
              </a:schemeClr>
            </a:gs>
            <a:gs pos="100000">
              <a:schemeClr val="accent2">
                <a:hueOff val="-2150690"/>
                <a:satOff val="8409"/>
                <a:lumOff val="-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dsp:txBody>
      <dsp:txXfrm>
        <a:off x="4199277" y="1057188"/>
        <a:ext cx="1046364" cy="905226"/>
      </dsp:txXfrm>
    </dsp:sp>
    <dsp:sp modelId="{01F48D6A-E788-4893-B305-16F2DC21F2B5}">
      <dsp:nvSpPr>
        <dsp:cNvPr id="0" name=""/>
        <dsp:cNvSpPr/>
      </dsp:nvSpPr>
      <dsp:spPr>
        <a:xfrm>
          <a:off x="3781307" y="3183089"/>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92A245-2CCF-40B7-ABD6-0E71D0DED8B6}">
      <dsp:nvSpPr>
        <dsp:cNvPr id="0" name=""/>
        <dsp:cNvSpPr/>
      </dsp:nvSpPr>
      <dsp:spPr>
        <a:xfrm>
          <a:off x="3939906" y="2469991"/>
          <a:ext cx="1565106" cy="1354000"/>
        </a:xfrm>
        <a:prstGeom prst="hexagon">
          <a:avLst>
            <a:gd name="adj" fmla="val 28570"/>
            <a:gd name="vf" fmla="val 115470"/>
          </a:avLst>
        </a:prstGeom>
        <a:gradFill rotWithShape="0">
          <a:gsLst>
            <a:gs pos="0">
              <a:schemeClr val="accent2">
                <a:hueOff val="-4301379"/>
                <a:satOff val="16818"/>
                <a:lumOff val="-235"/>
                <a:alphaOff val="0"/>
                <a:satMod val="103000"/>
                <a:lumMod val="102000"/>
                <a:tint val="94000"/>
              </a:schemeClr>
            </a:gs>
            <a:gs pos="50000">
              <a:schemeClr val="accent2">
                <a:hueOff val="-4301379"/>
                <a:satOff val="16818"/>
                <a:lumOff val="-235"/>
                <a:alphaOff val="0"/>
                <a:satMod val="110000"/>
                <a:lumMod val="100000"/>
                <a:shade val="100000"/>
              </a:schemeClr>
            </a:gs>
            <a:gs pos="100000">
              <a:schemeClr val="accent2">
                <a:hueOff val="-4301379"/>
                <a:satOff val="16818"/>
                <a:lumOff val="-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dsp:txBody>
      <dsp:txXfrm>
        <a:off x="4199277" y="2694378"/>
        <a:ext cx="1046364" cy="905226"/>
      </dsp:txXfrm>
    </dsp:sp>
    <dsp:sp modelId="{36A97307-DAF9-46E4-9D6A-36059781DE6B}">
      <dsp:nvSpPr>
        <dsp:cNvPr id="0" name=""/>
        <dsp:cNvSpPr/>
      </dsp:nvSpPr>
      <dsp:spPr>
        <a:xfrm>
          <a:off x="2332151" y="3319094"/>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834696D-604B-4C27-ADE4-00B480CD3AB6}">
      <dsp:nvSpPr>
        <dsp:cNvPr id="0" name=""/>
        <dsp:cNvSpPr/>
      </dsp:nvSpPr>
      <dsp:spPr>
        <a:xfrm>
          <a:off x="2504522" y="3303724"/>
          <a:ext cx="1565106" cy="1354000"/>
        </a:xfrm>
        <a:prstGeom prst="hexagon">
          <a:avLst>
            <a:gd name="adj" fmla="val 28570"/>
            <a:gd name="vf" fmla="val 115470"/>
          </a:avLst>
        </a:prstGeom>
        <a:gradFill rotWithShape="0">
          <a:gsLst>
            <a:gs pos="0">
              <a:schemeClr val="accent2">
                <a:hueOff val="-6452069"/>
                <a:satOff val="25227"/>
                <a:lumOff val="-353"/>
                <a:alphaOff val="0"/>
                <a:satMod val="103000"/>
                <a:lumMod val="102000"/>
                <a:tint val="94000"/>
              </a:schemeClr>
            </a:gs>
            <a:gs pos="50000">
              <a:schemeClr val="accent2">
                <a:hueOff val="-6452069"/>
                <a:satOff val="25227"/>
                <a:lumOff val="-353"/>
                <a:alphaOff val="0"/>
                <a:satMod val="110000"/>
                <a:lumMod val="100000"/>
                <a:shade val="100000"/>
              </a:schemeClr>
            </a:gs>
            <a:gs pos="100000">
              <a:schemeClr val="accent2">
                <a:hueOff val="-6452069"/>
                <a:satOff val="25227"/>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dsp:txBody>
      <dsp:txXfrm>
        <a:off x="2763893" y="3528111"/>
        <a:ext cx="1046364" cy="905226"/>
      </dsp:txXfrm>
    </dsp:sp>
    <dsp:sp modelId="{4FDD518A-F851-4DE2-8BDA-28759DB84179}">
      <dsp:nvSpPr>
        <dsp:cNvPr id="0" name=""/>
        <dsp:cNvSpPr/>
      </dsp:nvSpPr>
      <dsp:spPr>
        <a:xfrm>
          <a:off x="1477407" y="2158855"/>
          <a:ext cx="720579" cy="62087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01FFB8F-E921-40EF-9D82-F561B43FC5B6}">
      <dsp:nvSpPr>
        <dsp:cNvPr id="0" name=""/>
        <dsp:cNvSpPr/>
      </dsp:nvSpPr>
      <dsp:spPr>
        <a:xfrm>
          <a:off x="1062474" y="2470923"/>
          <a:ext cx="1565106" cy="1354000"/>
        </a:xfrm>
        <a:prstGeom prst="hexagon">
          <a:avLst>
            <a:gd name="adj" fmla="val 28570"/>
            <a:gd name="vf" fmla="val 115470"/>
          </a:avLst>
        </a:prstGeom>
        <a:gradFill rotWithShape="0">
          <a:gsLst>
            <a:gs pos="0">
              <a:schemeClr val="accent2">
                <a:hueOff val="-8602758"/>
                <a:satOff val="33636"/>
                <a:lumOff val="-470"/>
                <a:alphaOff val="0"/>
                <a:satMod val="103000"/>
                <a:lumMod val="102000"/>
                <a:tint val="94000"/>
              </a:schemeClr>
            </a:gs>
            <a:gs pos="50000">
              <a:schemeClr val="accent2">
                <a:hueOff val="-8602758"/>
                <a:satOff val="33636"/>
                <a:lumOff val="-470"/>
                <a:alphaOff val="0"/>
                <a:satMod val="110000"/>
                <a:lumMod val="100000"/>
                <a:shade val="100000"/>
              </a:schemeClr>
            </a:gs>
            <a:gs pos="100000">
              <a:schemeClr val="accent2">
                <a:hueOff val="-8602758"/>
                <a:satOff val="33636"/>
                <a:lumOff val="-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dsp:txBody>
      <dsp:txXfrm>
        <a:off x="1321845" y="2695310"/>
        <a:ext cx="1046364" cy="905226"/>
      </dsp:txXfrm>
    </dsp:sp>
    <dsp:sp modelId="{5DFC7E31-0F4F-438E-BC92-E8FC2ECC25A8}">
      <dsp:nvSpPr>
        <dsp:cNvPr id="0" name=""/>
        <dsp:cNvSpPr/>
      </dsp:nvSpPr>
      <dsp:spPr>
        <a:xfrm>
          <a:off x="1062474" y="830938"/>
          <a:ext cx="1565106" cy="1354000"/>
        </a:xfrm>
        <a:prstGeom prst="hexagon">
          <a:avLst>
            <a:gd name="adj" fmla="val 28570"/>
            <a:gd name="vf" fmla="val 115470"/>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dsp:txBody>
      <dsp:txXfrm>
        <a:off x="1321845" y="1055325"/>
        <a:ext cx="1046364" cy="905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2991-0828-4365-A91B-2A8988438AFD}">
      <dsp:nvSpPr>
        <dsp:cNvPr id="0" name=""/>
        <dsp:cNvSpPr/>
      </dsp:nvSpPr>
      <dsp:spPr>
        <a:xfrm>
          <a:off x="2343287" y="1476975"/>
          <a:ext cx="1877300" cy="1623940"/>
        </a:xfrm>
        <a:prstGeom prst="hexagon">
          <a:avLst>
            <a:gd name="adj" fmla="val 28570"/>
            <a:gd name="vf" fmla="val 115470"/>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accent1"/>
              </a:solidFill>
            </a:rPr>
            <a:t>What additional skills do managers need?</a:t>
          </a:r>
        </a:p>
      </dsp:txBody>
      <dsp:txXfrm>
        <a:off x="2654382" y="1746085"/>
        <a:ext cx="1255110" cy="1085720"/>
      </dsp:txXfrm>
    </dsp:sp>
    <dsp:sp modelId="{21CE1ADB-A138-4C5F-AD02-EA4C17EE003A}">
      <dsp:nvSpPr>
        <dsp:cNvPr id="0" name=""/>
        <dsp:cNvSpPr/>
      </dsp:nvSpPr>
      <dsp:spPr>
        <a:xfrm>
          <a:off x="3518838" y="700029"/>
          <a:ext cx="708299" cy="61029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38451E3-2C00-4522-846A-50629D221CCF}">
      <dsp:nvSpPr>
        <dsp:cNvPr id="0" name=""/>
        <dsp:cNvSpPr/>
      </dsp:nvSpPr>
      <dsp:spPr>
        <a:xfrm>
          <a:off x="2516213" y="0"/>
          <a:ext cx="1538434" cy="1330926"/>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dsp:txBody>
      <dsp:txXfrm>
        <a:off x="2771164" y="220563"/>
        <a:ext cx="1028532" cy="889800"/>
      </dsp:txXfrm>
    </dsp:sp>
    <dsp:sp modelId="{F22E0C63-14BE-4FB1-ADCD-239F7320C0D3}">
      <dsp:nvSpPr>
        <dsp:cNvPr id="0" name=""/>
        <dsp:cNvSpPr/>
      </dsp:nvSpPr>
      <dsp:spPr>
        <a:xfrm>
          <a:off x="4345479" y="1840954"/>
          <a:ext cx="708299" cy="61029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E2A4EBF-C80F-4965-BA21-A768ECBC018D}">
      <dsp:nvSpPr>
        <dsp:cNvPr id="0" name=""/>
        <dsp:cNvSpPr/>
      </dsp:nvSpPr>
      <dsp:spPr>
        <a:xfrm>
          <a:off x="3927136" y="818608"/>
          <a:ext cx="1538434" cy="1330926"/>
        </a:xfrm>
        <a:prstGeom prst="hexagon">
          <a:avLst>
            <a:gd name="adj" fmla="val 28570"/>
            <a:gd name="vf" fmla="val 115470"/>
          </a:avLst>
        </a:prstGeom>
        <a:gradFill rotWithShape="0">
          <a:gsLst>
            <a:gs pos="0">
              <a:schemeClr val="accent2">
                <a:hueOff val="-2150690"/>
                <a:satOff val="8409"/>
                <a:lumOff val="-118"/>
                <a:alphaOff val="0"/>
                <a:satMod val="103000"/>
                <a:lumMod val="102000"/>
                <a:tint val="94000"/>
              </a:schemeClr>
            </a:gs>
            <a:gs pos="50000">
              <a:schemeClr val="accent2">
                <a:hueOff val="-2150690"/>
                <a:satOff val="8409"/>
                <a:lumOff val="-118"/>
                <a:alphaOff val="0"/>
                <a:satMod val="110000"/>
                <a:lumMod val="100000"/>
                <a:shade val="100000"/>
              </a:schemeClr>
            </a:gs>
            <a:gs pos="100000">
              <a:schemeClr val="accent2">
                <a:hueOff val="-2150690"/>
                <a:satOff val="8409"/>
                <a:lumOff val="-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dsp:txBody>
      <dsp:txXfrm>
        <a:off x="4182087" y="1039171"/>
        <a:ext cx="1028532" cy="889800"/>
      </dsp:txXfrm>
    </dsp:sp>
    <dsp:sp modelId="{01F48D6A-E788-4893-B305-16F2DC21F2B5}">
      <dsp:nvSpPr>
        <dsp:cNvPr id="0" name=""/>
        <dsp:cNvSpPr/>
      </dsp:nvSpPr>
      <dsp:spPr>
        <a:xfrm>
          <a:off x="3771240" y="3128844"/>
          <a:ext cx="708299" cy="61029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92A245-2CCF-40B7-ABD6-0E71D0DED8B6}">
      <dsp:nvSpPr>
        <dsp:cNvPr id="0" name=""/>
        <dsp:cNvSpPr/>
      </dsp:nvSpPr>
      <dsp:spPr>
        <a:xfrm>
          <a:off x="3927136" y="2427899"/>
          <a:ext cx="1538434" cy="1330926"/>
        </a:xfrm>
        <a:prstGeom prst="hexagon">
          <a:avLst>
            <a:gd name="adj" fmla="val 28570"/>
            <a:gd name="vf" fmla="val 115470"/>
          </a:avLst>
        </a:prstGeom>
        <a:gradFill rotWithShape="0">
          <a:gsLst>
            <a:gs pos="0">
              <a:schemeClr val="accent2">
                <a:hueOff val="-4301379"/>
                <a:satOff val="16818"/>
                <a:lumOff val="-235"/>
                <a:alphaOff val="0"/>
                <a:satMod val="103000"/>
                <a:lumMod val="102000"/>
                <a:tint val="94000"/>
              </a:schemeClr>
            </a:gs>
            <a:gs pos="50000">
              <a:schemeClr val="accent2">
                <a:hueOff val="-4301379"/>
                <a:satOff val="16818"/>
                <a:lumOff val="-235"/>
                <a:alphaOff val="0"/>
                <a:satMod val="110000"/>
                <a:lumMod val="100000"/>
                <a:shade val="100000"/>
              </a:schemeClr>
            </a:gs>
            <a:gs pos="100000">
              <a:schemeClr val="accent2">
                <a:hueOff val="-4301379"/>
                <a:satOff val="16818"/>
                <a:lumOff val="-23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dsp:txBody>
      <dsp:txXfrm>
        <a:off x="4182087" y="2648462"/>
        <a:ext cx="1028532" cy="889800"/>
      </dsp:txXfrm>
    </dsp:sp>
    <dsp:sp modelId="{36A97307-DAF9-46E4-9D6A-36059781DE6B}">
      <dsp:nvSpPr>
        <dsp:cNvPr id="0" name=""/>
        <dsp:cNvSpPr/>
      </dsp:nvSpPr>
      <dsp:spPr>
        <a:xfrm>
          <a:off x="2346780" y="3262532"/>
          <a:ext cx="708299" cy="61029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834696D-604B-4C27-ADE4-00B480CD3AB6}">
      <dsp:nvSpPr>
        <dsp:cNvPr id="0" name=""/>
        <dsp:cNvSpPr/>
      </dsp:nvSpPr>
      <dsp:spPr>
        <a:xfrm>
          <a:off x="2516213" y="3247423"/>
          <a:ext cx="1538434" cy="1330926"/>
        </a:xfrm>
        <a:prstGeom prst="hexagon">
          <a:avLst>
            <a:gd name="adj" fmla="val 28570"/>
            <a:gd name="vf" fmla="val 115470"/>
          </a:avLst>
        </a:prstGeom>
        <a:gradFill rotWithShape="0">
          <a:gsLst>
            <a:gs pos="0">
              <a:schemeClr val="accent2">
                <a:hueOff val="-6452069"/>
                <a:satOff val="25227"/>
                <a:lumOff val="-353"/>
                <a:alphaOff val="0"/>
                <a:satMod val="103000"/>
                <a:lumMod val="102000"/>
                <a:tint val="94000"/>
              </a:schemeClr>
            </a:gs>
            <a:gs pos="50000">
              <a:schemeClr val="accent2">
                <a:hueOff val="-6452069"/>
                <a:satOff val="25227"/>
                <a:lumOff val="-353"/>
                <a:alphaOff val="0"/>
                <a:satMod val="110000"/>
                <a:lumMod val="100000"/>
                <a:shade val="100000"/>
              </a:schemeClr>
            </a:gs>
            <a:gs pos="100000">
              <a:schemeClr val="accent2">
                <a:hueOff val="-6452069"/>
                <a:satOff val="25227"/>
                <a:lumOff val="-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dsp:txBody>
      <dsp:txXfrm>
        <a:off x="2771164" y="3467986"/>
        <a:ext cx="1028532" cy="889800"/>
      </dsp:txXfrm>
    </dsp:sp>
    <dsp:sp modelId="{4FDD518A-F851-4DE2-8BDA-28759DB84179}">
      <dsp:nvSpPr>
        <dsp:cNvPr id="0" name=""/>
        <dsp:cNvSpPr/>
      </dsp:nvSpPr>
      <dsp:spPr>
        <a:xfrm>
          <a:off x="1506602" y="2122065"/>
          <a:ext cx="708299" cy="610294"/>
        </a:xfrm>
        <a:prstGeom prst="hexagon">
          <a:avLst>
            <a:gd name="adj" fmla="val 28900"/>
            <a:gd name="vf" fmla="val 115470"/>
          </a:avLst>
        </a:prstGeom>
        <a:no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01FFB8F-E921-40EF-9D82-F561B43FC5B6}">
      <dsp:nvSpPr>
        <dsp:cNvPr id="0" name=""/>
        <dsp:cNvSpPr/>
      </dsp:nvSpPr>
      <dsp:spPr>
        <a:xfrm>
          <a:off x="1098740" y="2428814"/>
          <a:ext cx="1538434" cy="1330926"/>
        </a:xfrm>
        <a:prstGeom prst="hexagon">
          <a:avLst>
            <a:gd name="adj" fmla="val 28570"/>
            <a:gd name="vf" fmla="val 115470"/>
          </a:avLst>
        </a:prstGeom>
        <a:gradFill rotWithShape="0">
          <a:gsLst>
            <a:gs pos="0">
              <a:schemeClr val="accent2">
                <a:hueOff val="-8602758"/>
                <a:satOff val="33636"/>
                <a:lumOff val="-470"/>
                <a:alphaOff val="0"/>
                <a:satMod val="103000"/>
                <a:lumMod val="102000"/>
                <a:tint val="94000"/>
              </a:schemeClr>
            </a:gs>
            <a:gs pos="50000">
              <a:schemeClr val="accent2">
                <a:hueOff val="-8602758"/>
                <a:satOff val="33636"/>
                <a:lumOff val="-470"/>
                <a:alphaOff val="0"/>
                <a:satMod val="110000"/>
                <a:lumMod val="100000"/>
                <a:shade val="100000"/>
              </a:schemeClr>
            </a:gs>
            <a:gs pos="100000">
              <a:schemeClr val="accent2">
                <a:hueOff val="-8602758"/>
                <a:satOff val="33636"/>
                <a:lumOff val="-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dsp:txBody>
      <dsp:txXfrm>
        <a:off x="1353691" y="2649377"/>
        <a:ext cx="1028532" cy="889800"/>
      </dsp:txXfrm>
    </dsp:sp>
    <dsp:sp modelId="{5DFC7E31-0F4F-438E-BC92-E8FC2ECC25A8}">
      <dsp:nvSpPr>
        <dsp:cNvPr id="0" name=""/>
        <dsp:cNvSpPr/>
      </dsp:nvSpPr>
      <dsp:spPr>
        <a:xfrm>
          <a:off x="1098740" y="816777"/>
          <a:ext cx="1538434" cy="1330926"/>
        </a:xfrm>
        <a:prstGeom prst="hexagon">
          <a:avLst>
            <a:gd name="adj" fmla="val 28570"/>
            <a:gd name="vf" fmla="val 115470"/>
          </a:avLst>
        </a:prstGeom>
        <a:gradFill rotWithShape="0">
          <a:gsLst>
            <a:gs pos="0">
              <a:schemeClr val="accent2">
                <a:hueOff val="-10753447"/>
                <a:satOff val="42045"/>
                <a:lumOff val="-588"/>
                <a:alphaOff val="0"/>
                <a:satMod val="103000"/>
                <a:lumMod val="102000"/>
                <a:tint val="94000"/>
              </a:schemeClr>
            </a:gs>
            <a:gs pos="50000">
              <a:schemeClr val="accent2">
                <a:hueOff val="-10753447"/>
                <a:satOff val="42045"/>
                <a:lumOff val="-588"/>
                <a:alphaOff val="0"/>
                <a:satMod val="110000"/>
                <a:lumMod val="100000"/>
                <a:shade val="100000"/>
              </a:schemeClr>
            </a:gs>
            <a:gs pos="100000">
              <a:schemeClr val="accent2">
                <a:hueOff val="-10753447"/>
                <a:satOff val="42045"/>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dsp:txBody>
      <dsp:txXfrm>
        <a:off x="1353691" y="1037340"/>
        <a:ext cx="1028532" cy="88980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04A7F8-00C1-D252-04C9-B57E3E3A2A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769639D-F995-B9CB-058A-66740AEF99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9E3F1-17BA-4BFF-993E-FC24D9D92809}" type="datetimeFigureOut">
              <a:rPr lang="en-GB" smtClean="0"/>
              <a:t>05/03/2025</a:t>
            </a:fld>
            <a:endParaRPr lang="en-GB"/>
          </a:p>
        </p:txBody>
      </p:sp>
      <p:sp>
        <p:nvSpPr>
          <p:cNvPr id="4" name="Footer Placeholder 3">
            <a:extLst>
              <a:ext uri="{FF2B5EF4-FFF2-40B4-BE49-F238E27FC236}">
                <a16:creationId xmlns:a16="http://schemas.microsoft.com/office/drawing/2014/main" id="{6116DB30-8932-100B-B18A-A4C8C41A2E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F831862-964E-BEB2-19FF-A741735B36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460B9F-E819-4B02-8FD8-8752A244B3CD}" type="slidenum">
              <a:rPr lang="en-GB" smtClean="0"/>
              <a:t>‹#›</a:t>
            </a:fld>
            <a:endParaRPr lang="en-GB"/>
          </a:p>
        </p:txBody>
      </p:sp>
    </p:spTree>
    <p:extLst>
      <p:ext uri="{BB962C8B-B14F-4D97-AF65-F5344CB8AC3E}">
        <p14:creationId xmlns:p14="http://schemas.microsoft.com/office/powerpoint/2010/main" val="240051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46414" y="511583"/>
            <a:ext cx="4365171" cy="2455409"/>
          </a:xfrm>
          <a:prstGeom prst="rect">
            <a:avLst/>
          </a:prstGeom>
          <a:noFill/>
          <a:ln w="12700">
            <a:solidFill>
              <a:prstClr val="black"/>
            </a:solidFill>
          </a:ln>
        </p:spPr>
        <p:txBody>
          <a:bodyPr vert="horz" lIns="91440" tIns="45720" rIns="91440" bIns="45720" rtlCol="0" anchor="ctr"/>
          <a:lstStyle/>
          <a:p>
            <a:endParaRPr lang="en-US"/>
          </a:p>
        </p:txBody>
      </p:sp>
      <p:sp>
        <p:nvSpPr>
          <p:cNvPr id="7" name="Slide Number Placeholder 6"/>
          <p:cNvSpPr>
            <a:spLocks noGrp="1"/>
          </p:cNvSpPr>
          <p:nvPr>
            <p:ph type="sldNum" sz="quarter" idx="5"/>
          </p:nvPr>
        </p:nvSpPr>
        <p:spPr>
          <a:xfrm>
            <a:off x="5415148" y="8647463"/>
            <a:ext cx="757052" cy="229393"/>
          </a:xfrm>
          <a:prstGeom prst="rect">
            <a:avLst/>
          </a:prstGeom>
        </p:spPr>
        <p:txBody>
          <a:bodyPr vert="horz" lIns="91440" tIns="45720" rIns="91440" bIns="45720" rtlCol="0" anchor="b"/>
          <a:lstStyle>
            <a:lvl1pPr algn="r">
              <a:defRPr sz="1000">
                <a:latin typeface="Helvetica" panose="020B0604020202020204" pitchFamily="34" charset="0"/>
              </a:defRPr>
            </a:lvl1pPr>
          </a:lstStyle>
          <a:p>
            <a:fld id="{268B9E03-B95F-F942-AFF0-5C85FCB29B75}" type="slidenum">
              <a:rPr lang="en-US" smtClean="0"/>
              <a:pPr/>
              <a:t>‹#›</a:t>
            </a:fld>
            <a:endParaRPr lang="en-US"/>
          </a:p>
        </p:txBody>
      </p:sp>
      <p:sp>
        <p:nvSpPr>
          <p:cNvPr id="2" name="Notes Placeholder 1">
            <a:extLst>
              <a:ext uri="{FF2B5EF4-FFF2-40B4-BE49-F238E27FC236}">
                <a16:creationId xmlns:a16="http://schemas.microsoft.com/office/drawing/2014/main" id="{306DF986-C698-6A9F-21F2-D3C1C055392A}"/>
              </a:ext>
            </a:extLst>
          </p:cNvPr>
          <p:cNvSpPr>
            <a:spLocks noGrp="1"/>
          </p:cNvSpPr>
          <p:nvPr>
            <p:ph type="body" sz="quarter" idx="3"/>
          </p:nvPr>
        </p:nvSpPr>
        <p:spPr>
          <a:xfrm>
            <a:off x="496389" y="3178629"/>
            <a:ext cx="5886994" cy="52973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831908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spcAft>
        <a:spcPts val="300"/>
      </a:spcAft>
      <a:tabLst>
        <a:tab pos="5295900" algn="r"/>
      </a:tabLst>
      <a:defRPr sz="1100" b="1" kern="1200">
        <a:solidFill>
          <a:schemeClr val="tx1"/>
        </a:solidFill>
        <a:latin typeface="Helvetica" panose="020B0604020202020204" pitchFamily="34" charset="0"/>
        <a:ea typeface="+mn-ea"/>
        <a:cs typeface="+mn-cs"/>
      </a:defRPr>
    </a:lvl1pPr>
    <a:lvl2pPr marL="0" indent="0" algn="l" defTabSz="914400" rtl="0" eaLnBrk="1" latinLnBrk="0" hangingPunct="1">
      <a:spcBef>
        <a:spcPts val="600"/>
      </a:spcBef>
      <a:spcAft>
        <a:spcPts val="300"/>
      </a:spcAft>
      <a:buFont typeface="Arial" panose="020B0604020202020204" pitchFamily="34" charset="0"/>
      <a:buNone/>
      <a:tabLst>
        <a:tab pos="5295900" algn="r"/>
      </a:tabLst>
      <a:defRPr sz="1000" i="0" kern="1200" cap="all" baseline="0">
        <a:solidFill>
          <a:schemeClr val="tx1"/>
        </a:solidFill>
        <a:latin typeface="Helvetica" panose="020B0604020202020204" pitchFamily="34" charset="0"/>
        <a:ea typeface="+mn-ea"/>
        <a:cs typeface="+mn-cs"/>
      </a:defRPr>
    </a:lvl2pPr>
    <a:lvl3pPr marL="171450" indent="-171450" algn="l" defTabSz="914400" rtl="0" eaLnBrk="1" latinLnBrk="0" hangingPunct="1">
      <a:spcBef>
        <a:spcPts val="0"/>
      </a:spcBef>
      <a:spcAft>
        <a:spcPts val="300"/>
      </a:spcAft>
      <a:buFont typeface="Wingdings" panose="05000000000000000000" pitchFamily="2" charset="2"/>
      <a:buChar char="§"/>
      <a:defRPr sz="1100" kern="1200">
        <a:solidFill>
          <a:schemeClr val="tx1"/>
        </a:solidFill>
        <a:latin typeface="Helvetica" panose="020B0604020202020204" pitchFamily="34" charset="0"/>
        <a:ea typeface="+mn-ea"/>
        <a:cs typeface="+mn-cs"/>
      </a:defRPr>
    </a:lvl3pPr>
    <a:lvl4pPr marL="355600" indent="-171450" algn="l" defTabSz="914400" rtl="0" eaLnBrk="1" latinLnBrk="0" hangingPunct="1">
      <a:spcBef>
        <a:spcPts val="0"/>
      </a:spcBef>
      <a:spcAft>
        <a:spcPts val="300"/>
      </a:spcAft>
      <a:buFont typeface="Arial" panose="020B0604020202020204" pitchFamily="34" charset="0"/>
      <a:buChar char="•"/>
      <a:defRPr sz="1100" kern="1200">
        <a:solidFill>
          <a:schemeClr val="tx1"/>
        </a:solidFill>
        <a:latin typeface="Helvetica" panose="020B0604020202020204" pitchFamily="34" charset="0"/>
        <a:ea typeface="+mn-ea"/>
        <a:cs typeface="+mn-cs"/>
      </a:defRPr>
    </a:lvl4pPr>
    <a:lvl5pPr marL="0" indent="0" algn="l" defTabSz="914400" rtl="0" eaLnBrk="1" latinLnBrk="0" hangingPunct="1">
      <a:spcBef>
        <a:spcPts val="300"/>
      </a:spcBef>
      <a:spcAft>
        <a:spcPts val="300"/>
      </a:spcAft>
      <a:buFont typeface="Arial" panose="020B0604020202020204" pitchFamily="34" charset="0"/>
      <a:buNone/>
      <a:tabLst/>
      <a:defRPr sz="1000" i="1"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nti.com/al63qq29n1i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ocs.google.com/document/d/1pUIEMExMBlihxx6uwR8hyq22HO3dsRxrGfZ2aaM-_w4/edit?tab=t.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factory.cancred.ca/c/earnablebadge/SMYOXFa1NZBUa2GF/apply"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Breakout activity 1: Organizational barriers to adaptability</a:t>
            </a:r>
          </a:p>
          <a:p>
            <a:pPr lvl="1"/>
            <a:r>
              <a:rPr lang="en-GB" dirty="0"/>
              <a:t>Do</a:t>
            </a:r>
          </a:p>
          <a:p>
            <a:pPr lvl="2"/>
            <a:r>
              <a:rPr lang="en-GB" dirty="0"/>
              <a:t>Set up enough breakout rooms to ensure there are max 3-4 participants per group (e.g. 45 participants, set up 12 breakout rooms)</a:t>
            </a:r>
          </a:p>
          <a:p>
            <a:pPr lvl="2"/>
            <a:r>
              <a:rPr lang="en-GB" dirty="0"/>
              <a:t>10 min breakout</a:t>
            </a:r>
          </a:p>
          <a:p>
            <a:pPr lvl="2"/>
            <a:r>
              <a:rPr lang="en-GB" dirty="0"/>
              <a:t>Assign random breakout groups</a:t>
            </a:r>
          </a:p>
          <a:p>
            <a:endParaRPr lang="en-GB" dirty="0"/>
          </a:p>
          <a:p>
            <a:r>
              <a:rPr lang="en-GB" dirty="0"/>
              <a:t>Breakout activity 2: Developing adaptability</a:t>
            </a:r>
          </a:p>
          <a:p>
            <a:pPr lvl="1"/>
            <a:r>
              <a:rPr lang="en-GB" dirty="0"/>
              <a:t>Do</a:t>
            </a:r>
          </a:p>
          <a:p>
            <a:pPr lvl="2"/>
            <a:r>
              <a:rPr lang="en-GB" dirty="0"/>
              <a:t>Set up at least 6 breakout rooms to ensure there are max 3-4 participants per group (e.g. 45 participants, set up 12 breakout rooms)</a:t>
            </a:r>
          </a:p>
          <a:p>
            <a:pPr lvl="2"/>
            <a:r>
              <a:rPr lang="en-GB" dirty="0"/>
              <a:t>25 min breakout</a:t>
            </a:r>
          </a:p>
          <a:p>
            <a:pPr lvl="2"/>
            <a:r>
              <a:rPr lang="en-GB" dirty="0"/>
              <a:t>Name each breakout room with one of the following:</a:t>
            </a:r>
          </a:p>
          <a:p>
            <a:pPr lvl="3"/>
            <a:r>
              <a:rPr lang="en-GB" dirty="0"/>
              <a:t>Demonstrate responsibility</a:t>
            </a:r>
          </a:p>
          <a:p>
            <a:pPr lvl="3"/>
            <a:r>
              <a:rPr lang="en-GB" dirty="0"/>
              <a:t>Persist and persevere</a:t>
            </a:r>
          </a:p>
          <a:p>
            <a:pPr lvl="3"/>
            <a:r>
              <a:rPr lang="en-GB" dirty="0"/>
              <a:t>Regulate your emotions when appropriate</a:t>
            </a:r>
          </a:p>
          <a:p>
            <a:pPr lvl="3"/>
            <a:r>
              <a:rPr lang="en-GB" dirty="0"/>
              <a:t>Set or adjust your goals and expectations</a:t>
            </a:r>
          </a:p>
          <a:p>
            <a:pPr lvl="3"/>
            <a:r>
              <a:rPr lang="en-GB" dirty="0"/>
              <a:t>Plan and prioritize</a:t>
            </a:r>
          </a:p>
          <a:p>
            <a:pPr lvl="3"/>
            <a:r>
              <a:rPr lang="en-GB" dirty="0"/>
              <a:t>Seek self-improvement</a:t>
            </a:r>
          </a:p>
          <a:p>
            <a:pPr lvl="2"/>
            <a:r>
              <a:rPr lang="en-GB" dirty="0"/>
              <a:t>When it’s time to launch the activity, auto-assign 3-4 people per room</a:t>
            </a:r>
          </a:p>
          <a:p>
            <a:pPr lvl="3"/>
            <a:endParaRPr lang="en-GB" dirty="0"/>
          </a:p>
        </p:txBody>
      </p:sp>
      <p:sp>
        <p:nvSpPr>
          <p:cNvPr id="4" name="Slide Number Placeholder 3"/>
          <p:cNvSpPr>
            <a:spLocks noGrp="1"/>
          </p:cNvSpPr>
          <p:nvPr>
            <p:ph type="sldNum" sz="quarter" idx="5"/>
          </p:nvPr>
        </p:nvSpPr>
        <p:spPr/>
        <p:txBody>
          <a:bodyPr/>
          <a:lstStyle/>
          <a:p>
            <a:fld id="{268B9E03-B95F-F942-AFF0-5C85FCB29B75}" type="slidenum">
              <a:rPr lang="en-US" smtClean="0"/>
              <a:pPr/>
              <a:t>1</a:t>
            </a:fld>
            <a:endParaRPr lang="en-US"/>
          </a:p>
        </p:txBody>
      </p:sp>
      <p:sp>
        <p:nvSpPr>
          <p:cNvPr id="7" name="Slide Image Placeholder 6">
            <a:extLst>
              <a:ext uri="{FF2B5EF4-FFF2-40B4-BE49-F238E27FC236}">
                <a16:creationId xmlns:a16="http://schemas.microsoft.com/office/drawing/2014/main" id="{870CACC9-86DD-A0EB-00AD-1D494B9FEBF0}"/>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270441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7B2D-C5BE-B5CA-EDA6-91FBFCF355A1}"/>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788BE19E-8C37-B59E-18D4-AA79088071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About Skills for Success	1 min</a:t>
            </a:r>
          </a:p>
          <a:p>
            <a:pPr lvl="1"/>
            <a:r>
              <a:rPr lang="en-GB"/>
              <a:t>DO</a:t>
            </a:r>
          </a:p>
          <a:p>
            <a:pPr lvl="2"/>
            <a:r>
              <a:rPr lang="en-GB"/>
              <a:t>Walk through the points on the slide</a:t>
            </a:r>
          </a:p>
        </p:txBody>
      </p:sp>
      <p:sp>
        <p:nvSpPr>
          <p:cNvPr id="4" name="Slide Number Placeholder 3">
            <a:extLst>
              <a:ext uri="{FF2B5EF4-FFF2-40B4-BE49-F238E27FC236}">
                <a16:creationId xmlns:a16="http://schemas.microsoft.com/office/drawing/2014/main" id="{C3CE2107-155E-9DFE-BF82-294692F358F0}"/>
              </a:ext>
            </a:extLst>
          </p:cNvPr>
          <p:cNvSpPr>
            <a:spLocks noGrp="1"/>
          </p:cNvSpPr>
          <p:nvPr>
            <p:ph type="sldNum" sz="quarter" idx="5"/>
          </p:nvPr>
        </p:nvSpPr>
        <p:spPr/>
        <p:txBody>
          <a:bodyPr/>
          <a:lstStyle/>
          <a:p>
            <a:fld id="{268B9E03-B95F-F942-AFF0-5C85FCB29B75}" type="slidenum">
              <a:rPr lang="en-US" smtClean="0"/>
              <a:pPr/>
              <a:t>10</a:t>
            </a:fld>
            <a:endParaRPr lang="en-US"/>
          </a:p>
        </p:txBody>
      </p:sp>
      <p:sp>
        <p:nvSpPr>
          <p:cNvPr id="7" name="Slide Image Placeholder 6">
            <a:extLst>
              <a:ext uri="{FF2B5EF4-FFF2-40B4-BE49-F238E27FC236}">
                <a16:creationId xmlns:a16="http://schemas.microsoft.com/office/drawing/2014/main" id="{3212C756-A0E7-8C17-281D-164F34A037D5}"/>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884683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Role of I4PL	1 min</a:t>
            </a:r>
          </a:p>
          <a:p>
            <a:pPr lvl="1"/>
            <a:r>
              <a:rPr lang="en-GB"/>
              <a:t>Say</a:t>
            </a:r>
          </a:p>
          <a:p>
            <a:pPr lvl="2"/>
            <a:r>
              <a:rPr lang="en-GB"/>
              <a:t>The purpose of I4PL is to elevate the performance of the Canadian workforce. </a:t>
            </a:r>
          </a:p>
          <a:p>
            <a:pPr lvl="2"/>
            <a:r>
              <a:rPr lang="en-GB"/>
              <a:t>I4PL partnered with ESDC to conduct an extensive research project around three of the skills:</a:t>
            </a:r>
          </a:p>
          <a:p>
            <a:pPr lvl="3"/>
            <a:r>
              <a:rPr lang="en-GB"/>
              <a:t>Adaptability</a:t>
            </a:r>
          </a:p>
          <a:p>
            <a:pPr lvl="3"/>
            <a:r>
              <a:rPr lang="en-GB"/>
              <a:t>Collaboration, and </a:t>
            </a:r>
          </a:p>
          <a:p>
            <a:pPr lvl="3"/>
            <a:r>
              <a:rPr lang="en-GB"/>
              <a:t>Creativity &amp; Innovation</a:t>
            </a:r>
          </a:p>
          <a:p>
            <a:pPr lvl="2"/>
            <a:r>
              <a:rPr lang="en-GB"/>
              <a:t>As part of this project, the team:</a:t>
            </a:r>
          </a:p>
          <a:p>
            <a:pPr lvl="3"/>
            <a:r>
              <a:rPr lang="en-GB"/>
              <a:t>Conducted a systematic review of the research and professional literature on effective practices for building Skills for Success to identify approaches that work for teaching collaboration, adaptability, creativity and innovation, and ones that don’t.</a:t>
            </a:r>
          </a:p>
          <a:p>
            <a:pPr lvl="3"/>
            <a:r>
              <a:rPr lang="en-GB"/>
              <a:t>Surveyed L&amp;D professionals to find out the extent to which they are already offering training on the Skills for Success, as well as other commitments and constraints that may affect professionals’ ability to offer more learning in this area. </a:t>
            </a:r>
          </a:p>
          <a:p>
            <a:pPr lvl="2"/>
            <a:r>
              <a:rPr lang="en-GB"/>
              <a:t>And based on these findings, we have developed these workshops to help you build Skills for Success in the Canadian workforce.</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Transition to FACILITATOR 1</a:t>
            </a:r>
          </a:p>
          <a:p>
            <a:pPr lvl="2"/>
            <a:r>
              <a:rPr lang="en-GB"/>
              <a:t>In this workshop we’re going to be focusing on Adaptability</a:t>
            </a:r>
          </a:p>
          <a:p>
            <a:pPr lvl="2"/>
            <a:r>
              <a:rPr lang="en-GB"/>
              <a:t>Let’s begin by exploring adaptability as defined by ESDC and the Skills for Success framework</a:t>
            </a:r>
          </a:p>
        </p:txBody>
      </p:sp>
      <p:sp>
        <p:nvSpPr>
          <p:cNvPr id="4" name="Slide Number Placeholder 3"/>
          <p:cNvSpPr>
            <a:spLocks noGrp="1"/>
          </p:cNvSpPr>
          <p:nvPr>
            <p:ph type="sldNum" sz="quarter" idx="5"/>
          </p:nvPr>
        </p:nvSpPr>
        <p:spPr/>
        <p:txBody>
          <a:bodyPr/>
          <a:lstStyle/>
          <a:p>
            <a:fld id="{268B9E03-B95F-F942-AFF0-5C85FCB29B75}" type="slidenum">
              <a:rPr lang="en-US" smtClean="0"/>
              <a:pPr/>
              <a:t>11</a:t>
            </a:fld>
            <a:endParaRPr lang="en-US"/>
          </a:p>
        </p:txBody>
      </p:sp>
    </p:spTree>
    <p:extLst>
      <p:ext uri="{BB962C8B-B14F-4D97-AF65-F5344CB8AC3E}">
        <p14:creationId xmlns:p14="http://schemas.microsoft.com/office/powerpoint/2010/main" val="380012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endParaRPr lang="en-GB"/>
          </a:p>
        </p:txBody>
      </p:sp>
      <p:sp>
        <p:nvSpPr>
          <p:cNvPr id="4" name="Slide Number Placeholder 3"/>
          <p:cNvSpPr>
            <a:spLocks noGrp="1"/>
          </p:cNvSpPr>
          <p:nvPr>
            <p:ph type="sldNum" sz="quarter" idx="5"/>
          </p:nvPr>
        </p:nvSpPr>
        <p:spPr/>
        <p:txBody>
          <a:bodyPr/>
          <a:lstStyle/>
          <a:p>
            <a:fld id="{268B9E03-B95F-F942-AFF0-5C85FCB29B75}" type="slidenum">
              <a:rPr lang="en-US" smtClean="0"/>
              <a:pPr/>
              <a:t>12</a:t>
            </a:fld>
            <a:endParaRPr lang="en-US"/>
          </a:p>
        </p:txBody>
      </p:sp>
    </p:spTree>
    <p:extLst>
      <p:ext uri="{BB962C8B-B14F-4D97-AF65-F5344CB8AC3E}">
        <p14:creationId xmlns:p14="http://schemas.microsoft.com/office/powerpoint/2010/main" val="386468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6031-DD4C-E337-4BE1-49275A6F0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07EF2-D253-F38B-EE70-75CF8FC34A66}"/>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21FD06AD-2F16-B2D2-A3CC-84E42F35FD9D}"/>
              </a:ext>
            </a:extLst>
          </p:cNvPr>
          <p:cNvSpPr>
            <a:spLocks noGrp="1"/>
          </p:cNvSpPr>
          <p:nvPr>
            <p:ph type="body" idx="1"/>
          </p:nvPr>
        </p:nvSpPr>
        <p:spPr/>
        <p:txBody>
          <a:bodyPr/>
          <a:lstStyle/>
          <a:p>
            <a:r>
              <a:rPr lang="en-GB"/>
              <a:t>FACILITATOR 1</a:t>
            </a:r>
          </a:p>
          <a:p>
            <a:r>
              <a:rPr lang="en-GB"/>
              <a:t>Adaptability in the research	1 min</a:t>
            </a:r>
          </a:p>
          <a:p>
            <a:pPr lvl="1"/>
            <a:r>
              <a:rPr lang="en-GB"/>
              <a:t>Do</a:t>
            </a:r>
          </a:p>
          <a:p>
            <a:pPr lvl="2"/>
            <a:r>
              <a:rPr lang="en-GB"/>
              <a:t>Walk through the points</a:t>
            </a:r>
          </a:p>
          <a:p>
            <a:pPr lvl="2"/>
            <a:r>
              <a:rPr lang="en-GB"/>
              <a:t>Transition to ESDC definition</a:t>
            </a:r>
          </a:p>
        </p:txBody>
      </p:sp>
      <p:sp>
        <p:nvSpPr>
          <p:cNvPr id="4" name="Slide Number Placeholder 3">
            <a:extLst>
              <a:ext uri="{FF2B5EF4-FFF2-40B4-BE49-F238E27FC236}">
                <a16:creationId xmlns:a16="http://schemas.microsoft.com/office/drawing/2014/main" id="{372F2557-FFB3-C194-B29D-4733172A9D2A}"/>
              </a:ext>
            </a:extLst>
          </p:cNvPr>
          <p:cNvSpPr>
            <a:spLocks noGrp="1"/>
          </p:cNvSpPr>
          <p:nvPr>
            <p:ph type="sldNum" sz="quarter" idx="5"/>
          </p:nvPr>
        </p:nvSpPr>
        <p:spPr/>
        <p:txBody>
          <a:bodyPr/>
          <a:lstStyle/>
          <a:p>
            <a:fld id="{268B9E03-B95F-F942-AFF0-5C85FCB29B75}" type="slidenum">
              <a:rPr lang="en-US" smtClean="0"/>
              <a:pPr/>
              <a:t>13</a:t>
            </a:fld>
            <a:endParaRPr lang="en-US"/>
          </a:p>
        </p:txBody>
      </p:sp>
    </p:spTree>
    <p:extLst>
      <p:ext uri="{BB962C8B-B14F-4D97-AF65-F5344CB8AC3E}">
        <p14:creationId xmlns:p14="http://schemas.microsoft.com/office/powerpoint/2010/main" val="380583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dirty="0"/>
              <a:t>FACILITATOR 1</a:t>
            </a:r>
          </a:p>
          <a:p>
            <a:r>
              <a:rPr lang="en-GB" dirty="0"/>
              <a:t>Defining Adaptability	1 min</a:t>
            </a:r>
          </a:p>
          <a:p>
            <a:pPr lvl="1"/>
            <a:r>
              <a:rPr lang="en-GB" dirty="0"/>
              <a:t>SAY</a:t>
            </a:r>
          </a:p>
          <a:p>
            <a:pPr marL="171450" marR="0" lvl="2"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dirty="0"/>
              <a:t>You’ll find these definitions in your participant materials as well as many SFS resources</a:t>
            </a:r>
          </a:p>
          <a:p>
            <a:pPr marL="171450" marR="0" lvl="2"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dirty="0"/>
              <a:t>Adaptability is defined as the ability to achieve or adjust goals and behaviours when change occurs - whether expected OR unexpected</a:t>
            </a:r>
          </a:p>
          <a:p>
            <a:endParaRPr lang="en-GB" dirty="0"/>
          </a:p>
        </p:txBody>
      </p:sp>
      <p:sp>
        <p:nvSpPr>
          <p:cNvPr id="4" name="Slide Number Placeholder 3"/>
          <p:cNvSpPr>
            <a:spLocks noGrp="1"/>
          </p:cNvSpPr>
          <p:nvPr>
            <p:ph type="sldNum" sz="quarter" idx="5"/>
          </p:nvPr>
        </p:nvSpPr>
        <p:spPr/>
        <p:txBody>
          <a:bodyPr/>
          <a:lstStyle/>
          <a:p>
            <a:fld id="{268B9E03-B95F-F942-AFF0-5C85FCB29B75}" type="slidenum">
              <a:rPr lang="en-US" smtClean="0"/>
              <a:pPr/>
              <a:t>14</a:t>
            </a:fld>
            <a:endParaRPr lang="en-US"/>
          </a:p>
        </p:txBody>
      </p:sp>
      <p:sp>
        <p:nvSpPr>
          <p:cNvPr id="7" name="Slide Image Placeholder 6">
            <a:extLst>
              <a:ext uri="{FF2B5EF4-FFF2-40B4-BE49-F238E27FC236}">
                <a16:creationId xmlns:a16="http://schemas.microsoft.com/office/drawing/2014/main" id="{BFDF2253-2463-4EBF-5F19-F261F1A0CF3C}"/>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25575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8D2C-D368-97F2-B5FF-3B9BFA982C0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EC6EAC47-6BC5-CA4C-49AF-919E748FA2EB}"/>
              </a:ext>
            </a:extLst>
          </p:cNvPr>
          <p:cNvSpPr>
            <a:spLocks noGrp="1"/>
          </p:cNvSpPr>
          <p:nvPr>
            <p:ph type="body" idx="1"/>
          </p:nvPr>
        </p:nvSpPr>
        <p:spPr/>
        <p:txBody>
          <a:bodyPr/>
          <a:lstStyle/>
          <a:p>
            <a:pPr lvl="0"/>
            <a:r>
              <a:rPr lang="en-GB"/>
              <a:t>FACILITATOR 1</a:t>
            </a:r>
          </a:p>
          <a:p>
            <a:r>
              <a:rPr lang="en-GB"/>
              <a:t>Adaptability components	1 min</a:t>
            </a:r>
          </a:p>
          <a:p>
            <a:pPr lvl="1"/>
            <a:r>
              <a:rPr lang="en-GB"/>
              <a:t>Say</a:t>
            </a:r>
          </a:p>
          <a:p>
            <a:pPr lvl="2"/>
            <a:r>
              <a:rPr lang="en-GB"/>
              <a:t>A series of “components “make up the adaptability skill – meaning if someone can do these things, they are probably being adaptable.</a:t>
            </a:r>
          </a:p>
          <a:p>
            <a:pPr lvl="2"/>
            <a:r>
              <a:rPr lang="en-GB"/>
              <a:t>The components of adaptability are not necessarily sequential… they are:</a:t>
            </a:r>
          </a:p>
          <a:p>
            <a:pPr lvl="3"/>
            <a:r>
              <a:rPr lang="en-GB"/>
              <a:t>[click] Demonstrate responsibility</a:t>
            </a:r>
          </a:p>
          <a:p>
            <a:pPr lvl="3"/>
            <a:r>
              <a:rPr lang="en-GB"/>
              <a:t>[click] Persist and persevere</a:t>
            </a:r>
          </a:p>
          <a:p>
            <a:pPr lvl="3"/>
            <a:r>
              <a:rPr lang="en-GB"/>
              <a:t>[click] Regulate your emotions when appropriate</a:t>
            </a:r>
          </a:p>
          <a:p>
            <a:pPr lvl="3"/>
            <a:r>
              <a:rPr lang="en-GB"/>
              <a:t>[click] Set or adjust your goals and expectations</a:t>
            </a:r>
          </a:p>
          <a:p>
            <a:pPr lvl="3"/>
            <a:r>
              <a:rPr lang="en-GB"/>
              <a:t>[click] Plan and prioritize</a:t>
            </a:r>
          </a:p>
          <a:p>
            <a:pPr lvl="3"/>
            <a:r>
              <a:rPr lang="en-GB"/>
              <a:t>[click] Seek self-improvement</a:t>
            </a:r>
          </a:p>
          <a:p>
            <a:pPr lvl="2"/>
            <a:r>
              <a:rPr lang="en-GB"/>
              <a:t>These components can help organizations to create:</a:t>
            </a:r>
          </a:p>
          <a:p>
            <a:pPr lvl="3"/>
            <a:r>
              <a:rPr lang="en-GB"/>
              <a:t>Assessments to identify gaps and needs, as well as</a:t>
            </a:r>
          </a:p>
          <a:p>
            <a:pPr lvl="3"/>
            <a:r>
              <a:rPr lang="en-GB"/>
              <a:t>Learning and development solutions to close those gaps</a:t>
            </a:r>
          </a:p>
          <a:p>
            <a:pPr lvl="0"/>
            <a:r>
              <a:rPr lang="en-GB"/>
              <a:t>Transition</a:t>
            </a:r>
          </a:p>
          <a:p>
            <a:pPr lvl="2"/>
            <a:r>
              <a:rPr lang="en-GB"/>
              <a:t>Each of these components is further broken down into further observable behaviours</a:t>
            </a:r>
          </a:p>
        </p:txBody>
      </p:sp>
      <p:sp>
        <p:nvSpPr>
          <p:cNvPr id="4" name="Slide Number Placeholder 3">
            <a:extLst>
              <a:ext uri="{FF2B5EF4-FFF2-40B4-BE49-F238E27FC236}">
                <a16:creationId xmlns:a16="http://schemas.microsoft.com/office/drawing/2014/main" id="{0DC3D956-D2C2-2189-598E-96DF8D6DCD35}"/>
              </a:ext>
            </a:extLst>
          </p:cNvPr>
          <p:cNvSpPr>
            <a:spLocks noGrp="1"/>
          </p:cNvSpPr>
          <p:nvPr>
            <p:ph type="sldNum" sz="quarter" idx="5"/>
          </p:nvPr>
        </p:nvSpPr>
        <p:spPr/>
        <p:txBody>
          <a:bodyPr/>
          <a:lstStyle/>
          <a:p>
            <a:fld id="{268B9E03-B95F-F942-AFF0-5C85FCB29B75}" type="slidenum">
              <a:rPr lang="en-US" smtClean="0"/>
              <a:pPr/>
              <a:t>15</a:t>
            </a:fld>
            <a:endParaRPr lang="en-US"/>
          </a:p>
        </p:txBody>
      </p:sp>
      <p:sp>
        <p:nvSpPr>
          <p:cNvPr id="6" name="Slide Image Placeholder 5">
            <a:extLst>
              <a:ext uri="{FF2B5EF4-FFF2-40B4-BE49-F238E27FC236}">
                <a16:creationId xmlns:a16="http://schemas.microsoft.com/office/drawing/2014/main" id="{D7BD24B6-E033-98BC-2891-EBC94A651F93}"/>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54760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B5A64-4AD3-C9EC-1AA9-AD4722F78BA9}"/>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59D56D6A-4644-2494-9DFB-8E88145B90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r>
              <a:rPr lang="en-GB"/>
              <a:t>Adaptability components	3 min</a:t>
            </a:r>
          </a:p>
          <a:p>
            <a:pPr lvl="1"/>
            <a:r>
              <a:rPr lang="en-GB"/>
              <a:t>DO</a:t>
            </a:r>
          </a:p>
          <a:p>
            <a:pPr lvl="2"/>
            <a:r>
              <a:rPr lang="en-GB"/>
              <a:t>[click] to reveal each of the expanded definitions in turn</a:t>
            </a:r>
          </a:p>
          <a:p>
            <a:r>
              <a:rPr lang="en-GB"/>
              <a:t>Transition to FACILITATOR 2</a:t>
            </a:r>
          </a:p>
          <a:p>
            <a:pPr lvl="2"/>
            <a:r>
              <a:rPr lang="en-GB"/>
              <a:t>The government has also identified proficiency levels</a:t>
            </a:r>
          </a:p>
          <a:p>
            <a:pPr lvl="4"/>
            <a:r>
              <a:rPr lang="en-GB"/>
              <a:t>https://www.canada.ca/en/services/jobs/training/initiatives/skills-success/learning-steps.html#adaptability</a:t>
            </a:r>
          </a:p>
        </p:txBody>
      </p:sp>
      <p:sp>
        <p:nvSpPr>
          <p:cNvPr id="4" name="Slide Number Placeholder 3">
            <a:extLst>
              <a:ext uri="{FF2B5EF4-FFF2-40B4-BE49-F238E27FC236}">
                <a16:creationId xmlns:a16="http://schemas.microsoft.com/office/drawing/2014/main" id="{07939F7E-44E7-507F-A7B3-2E648EC72AB5}"/>
              </a:ext>
            </a:extLst>
          </p:cNvPr>
          <p:cNvSpPr>
            <a:spLocks noGrp="1"/>
          </p:cNvSpPr>
          <p:nvPr>
            <p:ph type="sldNum" sz="quarter" idx="5"/>
          </p:nvPr>
        </p:nvSpPr>
        <p:spPr/>
        <p:txBody>
          <a:bodyPr/>
          <a:lstStyle/>
          <a:p>
            <a:fld id="{268B9E03-B95F-F942-AFF0-5C85FCB29B75}" type="slidenum">
              <a:rPr lang="en-US" smtClean="0"/>
              <a:pPr/>
              <a:t>16</a:t>
            </a:fld>
            <a:endParaRPr lang="en-US"/>
          </a:p>
        </p:txBody>
      </p:sp>
      <p:sp>
        <p:nvSpPr>
          <p:cNvPr id="6" name="Slide Image Placeholder 5">
            <a:extLst>
              <a:ext uri="{FF2B5EF4-FFF2-40B4-BE49-F238E27FC236}">
                <a16:creationId xmlns:a16="http://schemas.microsoft.com/office/drawing/2014/main" id="{2A947C8D-98E1-FCAC-6C75-0817CA05BAE5}"/>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3813599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Adaptability proficiency levels	3 min</a:t>
            </a:r>
          </a:p>
          <a:p>
            <a:pPr lvl="1"/>
            <a:r>
              <a:rPr lang="en-GB"/>
              <a:t>Say</a:t>
            </a:r>
          </a:p>
          <a:p>
            <a:pPr lvl="2"/>
            <a:r>
              <a:rPr lang="en-GB"/>
              <a:t>Proficiency levels are the level at which a person demonstrates a particular skill. These levels support organizations to:</a:t>
            </a:r>
          </a:p>
          <a:p>
            <a:pPr lvl="3"/>
            <a:r>
              <a:rPr lang="en-GB"/>
              <a:t>build tools to assess people’s skills</a:t>
            </a:r>
          </a:p>
          <a:p>
            <a:pPr lvl="3"/>
            <a:r>
              <a:rPr lang="en-GB"/>
              <a:t>help individuals understand their skill levels</a:t>
            </a:r>
          </a:p>
          <a:p>
            <a:pPr lvl="2"/>
            <a:r>
              <a:rPr lang="en-GB"/>
              <a:t>[click] to reveal and walk through each of the 3 levels highlighting the differences</a:t>
            </a:r>
          </a:p>
          <a:p>
            <a:pPr lvl="3"/>
            <a:r>
              <a:rPr lang="en-GB"/>
              <a:t>[click] Entry level: follow direction, resources provided, under minor stress</a:t>
            </a:r>
          </a:p>
          <a:p>
            <a:pPr lvl="3"/>
            <a:r>
              <a:rPr lang="en-GB"/>
              <a:t>[click] Intermediate level: can adjust and complete things with some supervision, some resources provided, under moderate stress</a:t>
            </a:r>
          </a:p>
          <a:p>
            <a:pPr lvl="3"/>
            <a:r>
              <a:rPr lang="en-GB"/>
              <a:t>[click] Advanced level: can adjust independently, more self-directed, under high stress</a:t>
            </a:r>
          </a:p>
          <a:p>
            <a:pPr lvl="2"/>
            <a:r>
              <a:rPr lang="en-GB"/>
              <a:t>Organizations can adapt the content as needed. The SFS Program will refine the proficiency levels over time.</a:t>
            </a:r>
          </a:p>
          <a:p>
            <a:pPr lvl="0"/>
            <a:r>
              <a:rPr lang="en-GB"/>
              <a:t>Transition</a:t>
            </a:r>
          </a:p>
          <a:p>
            <a:pPr lvl="2"/>
            <a:r>
              <a:rPr lang="en-GB"/>
              <a:t>What does that mean in the real world?</a:t>
            </a:r>
          </a:p>
          <a:p>
            <a:pPr lvl="4"/>
            <a:r>
              <a:rPr lang="en-GB"/>
              <a:t>https://www.canada.ca/en/services/jobs/training/initiatives/skills-success/learning-steps.html#adaptability</a:t>
            </a:r>
          </a:p>
        </p:txBody>
      </p:sp>
      <p:sp>
        <p:nvSpPr>
          <p:cNvPr id="4" name="Slide Number Placeholder 3"/>
          <p:cNvSpPr>
            <a:spLocks noGrp="1"/>
          </p:cNvSpPr>
          <p:nvPr>
            <p:ph type="sldNum" sz="quarter" idx="5"/>
          </p:nvPr>
        </p:nvSpPr>
        <p:spPr/>
        <p:txBody>
          <a:bodyPr/>
          <a:lstStyle/>
          <a:p>
            <a:fld id="{268B9E03-B95F-F942-AFF0-5C85FCB29B75}" type="slidenum">
              <a:rPr lang="en-US" smtClean="0"/>
              <a:pPr/>
              <a:t>17</a:t>
            </a:fld>
            <a:endParaRPr lang="en-US"/>
          </a:p>
        </p:txBody>
      </p:sp>
      <p:sp>
        <p:nvSpPr>
          <p:cNvPr id="7" name="Slide Image Placeholder 6">
            <a:extLst>
              <a:ext uri="{FF2B5EF4-FFF2-40B4-BE49-F238E27FC236}">
                <a16:creationId xmlns:a16="http://schemas.microsoft.com/office/drawing/2014/main" id="{CAE02DE7-CF84-A796-ED53-6685B6B14B60}"/>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337799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FACILITATOR 2</a:t>
            </a:r>
          </a:p>
          <a:p>
            <a:r>
              <a:rPr lang="en-GB" dirty="0"/>
              <a:t>Discussion or Word cloud: adaptability needed in your org	10 min</a:t>
            </a:r>
          </a:p>
          <a:p>
            <a:pPr lvl="1"/>
            <a:r>
              <a:rPr lang="en-GB" dirty="0"/>
              <a:t>Say</a:t>
            </a:r>
          </a:p>
          <a:p>
            <a:pPr lvl="2"/>
            <a:r>
              <a:rPr lang="en-GB" dirty="0"/>
              <a:t>Before we started today, we asked you to think about what’s going on in your organization to identify some situations where adaptability might be needed</a:t>
            </a:r>
          </a:p>
          <a:p>
            <a:pPr lvl="1"/>
            <a:r>
              <a:rPr lang="en-GB" dirty="0"/>
              <a:t>Do</a:t>
            </a:r>
          </a:p>
          <a:p>
            <a:pPr lvl="2"/>
            <a:r>
              <a:rPr lang="en-GB" dirty="0"/>
              <a:t>Give participants 3 minutes quiet time to reflect on the situations where adaptability is needed in their orgs and encourage them to capture ideas in the word cloud</a:t>
            </a:r>
          </a:p>
          <a:p>
            <a:pPr lvl="2"/>
            <a:r>
              <a:rPr lang="en-GB" dirty="0"/>
              <a:t>DO NOT start reading the responses until they have had a few minutes quiet time (cognitive capacity!!)</a:t>
            </a:r>
          </a:p>
          <a:p>
            <a:pPr lvl="2"/>
            <a:r>
              <a:rPr lang="en-GB" dirty="0"/>
              <a:t>After 3-5 min, summarize using the next slide</a:t>
            </a:r>
          </a:p>
          <a:p>
            <a:pPr lvl="2"/>
            <a:endParaRPr lang="en-GB" dirty="0">
              <a:cs typeface="Helvetica"/>
            </a:endParaRPr>
          </a:p>
          <a:p>
            <a:pPr lvl="2"/>
            <a:r>
              <a:rPr lang="en-GB" dirty="0" err="1">
                <a:latin typeface="Helvetica"/>
                <a:cs typeface="Helvetica"/>
              </a:rPr>
              <a:t>Mentimeter</a:t>
            </a:r>
            <a:r>
              <a:rPr lang="en-GB" dirty="0">
                <a:latin typeface="Helvetica"/>
                <a:cs typeface="Helvetica"/>
              </a:rPr>
              <a:t>: </a:t>
            </a:r>
            <a:r>
              <a:rPr lang="en-GB" u="sng" dirty="0">
                <a:hlinkClick r:id="rId3"/>
              </a:rPr>
              <a:t>https://www.menti.com/al63qq29n1i8</a:t>
            </a:r>
            <a:endParaRPr lang="en-GB" dirty="0">
              <a:cs typeface="Helvetica" panose="020B0604020202020204" pitchFamily="34" charset="0"/>
            </a:endParaRPr>
          </a:p>
          <a:p>
            <a:pPr lvl="2"/>
            <a:endParaRPr lang="en-GB" dirty="0">
              <a:cs typeface="Helvetica" panose="020B0604020202020204" pitchFamily="34" charset="0"/>
            </a:endParaRPr>
          </a:p>
          <a:p>
            <a:endParaRPr lang="en-GB" dirty="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268B9E03-B95F-F942-AFF0-5C85FCB29B75}" type="slidenum">
              <a:rPr lang="en-US" smtClean="0"/>
              <a:pPr/>
              <a:t>18</a:t>
            </a:fld>
            <a:endParaRPr lang="en-US"/>
          </a:p>
        </p:txBody>
      </p:sp>
      <p:sp>
        <p:nvSpPr>
          <p:cNvPr id="7" name="Slide Image Placeholder 6">
            <a:extLst>
              <a:ext uri="{FF2B5EF4-FFF2-40B4-BE49-F238E27FC236}">
                <a16:creationId xmlns:a16="http://schemas.microsoft.com/office/drawing/2014/main" id="{F83715A8-BCE7-AC3E-831F-1056E3732ED5}"/>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3844786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When adaptability is needed	3 min</a:t>
            </a:r>
          </a:p>
          <a:p>
            <a:pPr lvl="1"/>
            <a:r>
              <a:rPr lang="en-GB"/>
              <a:t>Do</a:t>
            </a:r>
          </a:p>
          <a:p>
            <a:pPr lvl="2"/>
            <a:r>
              <a:rPr lang="en-GB"/>
              <a:t>Point out these are just some examples</a:t>
            </a:r>
          </a:p>
          <a:p>
            <a:pPr lvl="2"/>
            <a:r>
              <a:rPr lang="en-GB"/>
              <a:t>Fill in any gaps the group has not already mentioned</a:t>
            </a:r>
          </a:p>
          <a:p>
            <a:pPr lvl="2"/>
            <a:r>
              <a:rPr lang="en-GB"/>
              <a:t>Reinforce with the following</a:t>
            </a:r>
          </a:p>
          <a:p>
            <a:pPr lvl="1"/>
            <a:r>
              <a:rPr lang="en-GB"/>
              <a:t>Say</a:t>
            </a:r>
          </a:p>
          <a:p>
            <a:pPr lvl="2"/>
            <a:r>
              <a:rPr lang="en-GB"/>
              <a:t>Essentially, it’s needed any time there is a change – whether expected or unexpected</a:t>
            </a:r>
          </a:p>
          <a:p>
            <a:pPr lvl="2"/>
            <a:r>
              <a:rPr lang="en-GB"/>
              <a:t>It can be as small as a new tool or document, or as big as massive layoffs or company closure</a:t>
            </a:r>
          </a:p>
          <a:p>
            <a:pPr lvl="2"/>
            <a:r>
              <a:rPr lang="en-GB"/>
              <a:t>Anything that’s new or different can have an impact on people</a:t>
            </a:r>
          </a:p>
          <a:p>
            <a:pPr lvl="2"/>
            <a:r>
              <a:rPr lang="en-GB"/>
              <a:t>And the type and level of adaptability will vary by the individual and the situation</a:t>
            </a:r>
          </a:p>
          <a:p>
            <a:r>
              <a:rPr lang="en-GB"/>
              <a:t>Transition to FACILITATOR 1</a:t>
            </a:r>
          </a:p>
          <a:p>
            <a:pPr lvl="2"/>
            <a:r>
              <a:rPr lang="en-GB"/>
              <a:t>Ask FACILITATOR 1 why they think change is so hard</a:t>
            </a:r>
          </a:p>
        </p:txBody>
      </p:sp>
      <p:sp>
        <p:nvSpPr>
          <p:cNvPr id="4" name="Slide Number Placeholder 3"/>
          <p:cNvSpPr>
            <a:spLocks noGrp="1"/>
          </p:cNvSpPr>
          <p:nvPr>
            <p:ph type="sldNum" sz="quarter" idx="5"/>
          </p:nvPr>
        </p:nvSpPr>
        <p:spPr/>
        <p:txBody>
          <a:bodyPr/>
          <a:lstStyle/>
          <a:p>
            <a:fld id="{268B9E03-B95F-F942-AFF0-5C85FCB29B75}" type="slidenum">
              <a:rPr lang="en-US" smtClean="0"/>
              <a:pPr/>
              <a:t>19</a:t>
            </a:fld>
            <a:endParaRPr lang="en-US"/>
          </a:p>
        </p:txBody>
      </p:sp>
    </p:spTree>
    <p:extLst>
      <p:ext uri="{BB962C8B-B14F-4D97-AF65-F5344CB8AC3E}">
        <p14:creationId xmlns:p14="http://schemas.microsoft.com/office/powerpoint/2010/main" val="31936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I4PL HOST</a:t>
            </a:r>
          </a:p>
          <a:p>
            <a:r>
              <a:rPr lang="en-GB"/>
              <a:t>Welcome participants	pre-session</a:t>
            </a:r>
          </a:p>
          <a:p>
            <a:pPr lvl="1"/>
            <a:r>
              <a:rPr lang="en-GB"/>
              <a:t>DO</a:t>
            </a:r>
          </a:p>
          <a:p>
            <a:pPr lvl="2"/>
            <a:r>
              <a:rPr lang="en-GB"/>
              <a:t>Open the session 10 min in advance</a:t>
            </a:r>
          </a:p>
          <a:p>
            <a:pPr lvl="2"/>
            <a:r>
              <a:rPr lang="en-GB"/>
              <a:t>Greet participants as they join</a:t>
            </a:r>
          </a:p>
          <a:p>
            <a:pPr lvl="2"/>
            <a:r>
              <a:rPr lang="en-GB"/>
              <a:t>Invite them to respond to the prompts on the slide</a:t>
            </a:r>
          </a:p>
          <a:p>
            <a:pPr lvl="2"/>
            <a:r>
              <a:rPr lang="en-GB"/>
              <a:t>At the scheduled start time, introduce the facilitators</a:t>
            </a:r>
          </a:p>
          <a:p>
            <a:pPr lvl="3"/>
            <a:r>
              <a:rPr lang="en-GB"/>
              <a:t>Note: no slide needed with their pictures, bios, etc. as they are in the session</a:t>
            </a:r>
          </a:p>
        </p:txBody>
      </p:sp>
      <p:sp>
        <p:nvSpPr>
          <p:cNvPr id="4" name="Slide Number Placeholder 3"/>
          <p:cNvSpPr>
            <a:spLocks noGrp="1"/>
          </p:cNvSpPr>
          <p:nvPr>
            <p:ph type="sldNum" sz="quarter" idx="5"/>
          </p:nvPr>
        </p:nvSpPr>
        <p:spPr/>
        <p:txBody>
          <a:bodyPr/>
          <a:lstStyle/>
          <a:p>
            <a:fld id="{268B9E03-B95F-F942-AFF0-5C85FCB29B75}" type="slidenum">
              <a:rPr lang="en-US" smtClean="0"/>
              <a:pPr/>
              <a:t>2</a:t>
            </a:fld>
            <a:endParaRPr lang="en-US"/>
          </a:p>
        </p:txBody>
      </p:sp>
      <p:sp>
        <p:nvSpPr>
          <p:cNvPr id="6" name="Slide Image Placeholder 5">
            <a:extLst>
              <a:ext uri="{FF2B5EF4-FFF2-40B4-BE49-F238E27FC236}">
                <a16:creationId xmlns:a16="http://schemas.microsoft.com/office/drawing/2014/main" id="{CBF36D46-A7FF-F1B9-7BBF-F85C5383BFAC}"/>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4004655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r>
              <a:rPr lang="en-GB"/>
              <a:t>FACILITATOR 1</a:t>
            </a:r>
          </a:p>
          <a:p>
            <a:r>
              <a:rPr lang="en-GB"/>
              <a:t>Why change can be so hard	1 min</a:t>
            </a:r>
          </a:p>
          <a:p>
            <a:pPr lvl="1"/>
            <a:r>
              <a:rPr lang="en-GB"/>
              <a:t>say</a:t>
            </a:r>
          </a:p>
          <a:p>
            <a:pPr lvl="2"/>
            <a:r>
              <a:rPr lang="en-GB"/>
              <a:t>There is a very important distinction in the definitions… expected vs. unexpected change</a:t>
            </a:r>
          </a:p>
          <a:p>
            <a:pPr lvl="2"/>
            <a:r>
              <a:rPr lang="en-GB"/>
              <a:t>Some of the research made distinctions between proactive and reactive adaptability</a:t>
            </a:r>
          </a:p>
          <a:p>
            <a:pPr lvl="3"/>
            <a:r>
              <a:rPr lang="en-GB"/>
              <a:t>It’s a lot easier to be adaptable when YOU are the one who wants to make the change</a:t>
            </a:r>
          </a:p>
          <a:p>
            <a:pPr lvl="3"/>
            <a:r>
              <a:rPr lang="en-GB"/>
              <a:t>It’s much harder when you have to adapt in response to a change</a:t>
            </a:r>
          </a:p>
          <a:p>
            <a:pPr lvl="1"/>
            <a:r>
              <a:rPr lang="en-GB"/>
              <a:t>Do</a:t>
            </a:r>
          </a:p>
          <a:p>
            <a:pPr lvl="2"/>
            <a:r>
              <a:rPr lang="en-GB"/>
              <a:t>[click] to reveal and read through the points on the slide</a:t>
            </a:r>
          </a:p>
          <a:p>
            <a:r>
              <a:rPr lang="en-GB"/>
              <a:t>Transition</a:t>
            </a:r>
          </a:p>
          <a:p>
            <a:pPr lvl="2"/>
            <a:r>
              <a:rPr lang="en-GB"/>
              <a:t>As hard as it can be, it’s important for many reasons…</a:t>
            </a:r>
          </a:p>
          <a:p>
            <a:endParaRPr lang="en-GB"/>
          </a:p>
        </p:txBody>
      </p:sp>
      <p:sp>
        <p:nvSpPr>
          <p:cNvPr id="4" name="Slide Number Placeholder 3"/>
          <p:cNvSpPr>
            <a:spLocks noGrp="1"/>
          </p:cNvSpPr>
          <p:nvPr>
            <p:ph type="sldNum" sz="quarter" idx="5"/>
          </p:nvPr>
        </p:nvSpPr>
        <p:spPr/>
        <p:txBody>
          <a:bodyPr/>
          <a:lstStyle/>
          <a:p>
            <a:fld id="{268B9E03-B95F-F942-AFF0-5C85FCB29B75}" type="slidenum">
              <a:rPr lang="en-US" smtClean="0"/>
              <a:pPr/>
              <a:t>20</a:t>
            </a:fld>
            <a:endParaRPr lang="en-US"/>
          </a:p>
        </p:txBody>
      </p:sp>
    </p:spTree>
    <p:extLst>
      <p:ext uri="{BB962C8B-B14F-4D97-AF65-F5344CB8AC3E}">
        <p14:creationId xmlns:p14="http://schemas.microsoft.com/office/powerpoint/2010/main" val="289892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54278-3D7C-C0C0-B3B4-36B936757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95BDD-61DE-E8D5-9D17-02DCF0F7D0A9}"/>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E013B667-D43C-BF32-A1AA-E993A189D8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dirty="0"/>
              <a:t>FACILITATOR 2</a:t>
            </a:r>
          </a:p>
          <a:p>
            <a:r>
              <a:rPr lang="en-GB" dirty="0"/>
              <a:t>Discussion: Benefits of adaptability	15 min</a:t>
            </a:r>
          </a:p>
          <a:p>
            <a:pPr lvl="1"/>
            <a:r>
              <a:rPr lang="en-GB" dirty="0"/>
              <a:t>Do</a:t>
            </a:r>
          </a:p>
          <a:p>
            <a:pPr lvl="2"/>
            <a:r>
              <a:rPr lang="en-GB" dirty="0"/>
              <a:t>[click] to reveal each category in turn</a:t>
            </a:r>
          </a:p>
          <a:p>
            <a:pPr lvl="2"/>
            <a:r>
              <a:rPr lang="en-GB" dirty="0"/>
              <a:t>Ask participants to identify benefits for that level</a:t>
            </a:r>
          </a:p>
          <a:p>
            <a:pPr lvl="2"/>
            <a:r>
              <a:rPr lang="en-GB" dirty="0"/>
              <a:t>[click] to fill in any gaps the group has not already mentioned</a:t>
            </a:r>
          </a:p>
          <a:p>
            <a:pPr lvl="0"/>
            <a:r>
              <a:rPr lang="en-GB" dirty="0"/>
              <a:t>Transition to responsibility for adaptability</a:t>
            </a:r>
          </a:p>
          <a:p>
            <a:pPr lvl="2"/>
            <a:r>
              <a:rPr lang="en-GB" dirty="0"/>
              <a:t>We know that everyone benefits from adaptability, and that everyone needs to BE adaptable…</a:t>
            </a:r>
          </a:p>
          <a:p>
            <a:pPr lvl="2"/>
            <a:r>
              <a:rPr lang="en-GB" dirty="0"/>
              <a:t>But the research and the real world tell us nobody has really taken ownership for helping individuals develop this critical skill.</a:t>
            </a:r>
          </a:p>
          <a:p>
            <a:pPr lvl="2"/>
            <a:r>
              <a:rPr lang="en-GB" dirty="0"/>
              <a:t>Employers assume candidates and employees will come armed with it, but it’s not a skill that is being developed from childhood, in school or in higher education</a:t>
            </a:r>
          </a:p>
        </p:txBody>
      </p:sp>
      <p:sp>
        <p:nvSpPr>
          <p:cNvPr id="4" name="Slide Number Placeholder 3">
            <a:extLst>
              <a:ext uri="{FF2B5EF4-FFF2-40B4-BE49-F238E27FC236}">
                <a16:creationId xmlns:a16="http://schemas.microsoft.com/office/drawing/2014/main" id="{1A246EBF-94CA-A51A-8AA0-050D4D71D736}"/>
              </a:ext>
            </a:extLst>
          </p:cNvPr>
          <p:cNvSpPr>
            <a:spLocks noGrp="1"/>
          </p:cNvSpPr>
          <p:nvPr>
            <p:ph type="sldNum" sz="quarter" idx="5"/>
          </p:nvPr>
        </p:nvSpPr>
        <p:spPr/>
        <p:txBody>
          <a:bodyPr/>
          <a:lstStyle/>
          <a:p>
            <a:fld id="{268B9E03-B95F-F942-AFF0-5C85FCB29B75}" type="slidenum">
              <a:rPr lang="en-US" smtClean="0"/>
              <a:pPr/>
              <a:t>21</a:t>
            </a:fld>
            <a:endParaRPr lang="en-US"/>
          </a:p>
        </p:txBody>
      </p:sp>
    </p:spTree>
    <p:extLst>
      <p:ext uri="{BB962C8B-B14F-4D97-AF65-F5344CB8AC3E}">
        <p14:creationId xmlns:p14="http://schemas.microsoft.com/office/powerpoint/2010/main" val="195936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dirty="0"/>
              <a:t>FACILITATOR 2</a:t>
            </a:r>
          </a:p>
          <a:p>
            <a:pPr lvl="2"/>
            <a:endParaRPr lang="en-GB" dirty="0"/>
          </a:p>
          <a:p>
            <a:r>
              <a:rPr lang="en-GB" dirty="0"/>
              <a:t>IN THE BACKGROUND FACILITATOR 1 PREPARE Breakout activity 1: Organizational barriers to adaptability</a:t>
            </a:r>
          </a:p>
          <a:p>
            <a:pPr lvl="1"/>
            <a:r>
              <a:rPr lang="en-GB" dirty="0"/>
              <a:t>Do</a:t>
            </a:r>
          </a:p>
          <a:p>
            <a:pPr lvl="2"/>
            <a:r>
              <a:rPr lang="en-GB" dirty="0"/>
              <a:t>Set up enough breakout rooms to ensure there are max 3-4 participants per group (e.g. 45 participants, set up 12 breakout rooms)</a:t>
            </a:r>
          </a:p>
          <a:p>
            <a:pPr lvl="2"/>
            <a:r>
              <a:rPr lang="en-GB" dirty="0"/>
              <a:t>10 min breakout</a:t>
            </a:r>
          </a:p>
          <a:p>
            <a:pPr lvl="2"/>
            <a:r>
              <a:rPr lang="en-GB" dirty="0"/>
              <a:t>Assign random breakout groups</a:t>
            </a:r>
          </a:p>
          <a:p>
            <a:endParaRPr lang="en-GB" dirty="0"/>
          </a:p>
        </p:txBody>
      </p:sp>
      <p:sp>
        <p:nvSpPr>
          <p:cNvPr id="4" name="Slide Number Placeholder 3"/>
          <p:cNvSpPr>
            <a:spLocks noGrp="1"/>
          </p:cNvSpPr>
          <p:nvPr>
            <p:ph type="sldNum" sz="quarter" idx="5"/>
          </p:nvPr>
        </p:nvSpPr>
        <p:spPr/>
        <p:txBody>
          <a:bodyPr/>
          <a:lstStyle/>
          <a:p>
            <a:fld id="{268B9E03-B95F-F942-AFF0-5C85FCB29B75}" type="slidenum">
              <a:rPr lang="en-US" smtClean="0"/>
              <a:pPr/>
              <a:t>22</a:t>
            </a:fld>
            <a:endParaRPr lang="en-US"/>
          </a:p>
        </p:txBody>
      </p:sp>
    </p:spTree>
    <p:extLst>
      <p:ext uri="{BB962C8B-B14F-4D97-AF65-F5344CB8AC3E}">
        <p14:creationId xmlns:p14="http://schemas.microsoft.com/office/powerpoint/2010/main" val="158356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dirty="0"/>
              <a:t>FACILITATOR 2</a:t>
            </a:r>
          </a:p>
          <a:p>
            <a:r>
              <a:rPr lang="en-GB" dirty="0"/>
              <a:t>Responsibility for collaboration	1 min</a:t>
            </a:r>
          </a:p>
          <a:p>
            <a:pPr lvl="1"/>
            <a:r>
              <a:rPr lang="en-GB" dirty="0"/>
              <a:t>say</a:t>
            </a:r>
          </a:p>
          <a:p>
            <a:pPr lvl="2"/>
            <a:r>
              <a:rPr lang="en-GB" dirty="0"/>
              <a:t>ALL of these are responsible for it… but this is where it gets really interesting, </a:t>
            </a:r>
          </a:p>
          <a:p>
            <a:pPr lvl="2"/>
            <a:r>
              <a:rPr lang="en-GB" dirty="0"/>
              <a:t>Because the research tells us there is almost NOTHING happening at the individual level…</a:t>
            </a:r>
          </a:p>
          <a:p>
            <a:pPr lvl="3"/>
            <a:r>
              <a:rPr lang="en-GB" dirty="0"/>
              <a:t>Heavy focus on organizational culture, processes, and structures to support collaboration</a:t>
            </a:r>
          </a:p>
          <a:p>
            <a:pPr lvl="3"/>
            <a:r>
              <a:rPr lang="en-GB" dirty="0"/>
              <a:t>Many options for managers and leaders to coach for collaboration</a:t>
            </a:r>
          </a:p>
          <a:p>
            <a:pPr lvl="2"/>
            <a:r>
              <a:rPr lang="en-GB" dirty="0"/>
              <a:t>There are few, if any, tips on how to teach collaboration at the individual level</a:t>
            </a:r>
          </a:p>
          <a:p>
            <a:pPr lvl="2"/>
            <a:r>
              <a:rPr lang="en-GB" dirty="0"/>
              <a:t>So this is where we’re going to focus our time today – exploring how to activate collaboration in individuals</a:t>
            </a:r>
          </a:p>
          <a:p>
            <a:pPr lvl="2"/>
            <a:r>
              <a:rPr lang="en-GB" dirty="0"/>
              <a:t>It’s going to be a bit like Russian dolls… with the individual at the centre</a:t>
            </a:r>
          </a:p>
          <a:p>
            <a:r>
              <a:rPr lang="en-GB" dirty="0"/>
              <a:t>Transition</a:t>
            </a:r>
          </a:p>
          <a:p>
            <a:pPr lvl="2"/>
            <a:r>
              <a:rPr lang="en-GB" dirty="0"/>
              <a:t>Let’s dig a little deeper into each of the levels…</a:t>
            </a:r>
          </a:p>
          <a:p>
            <a:pPr lvl="2"/>
            <a:r>
              <a:rPr lang="en-GB" dirty="0"/>
              <a:t>Starting at the organizational level</a:t>
            </a:r>
          </a:p>
          <a:p>
            <a:endParaRPr lang="en-GB" dirty="0"/>
          </a:p>
        </p:txBody>
      </p:sp>
      <p:sp>
        <p:nvSpPr>
          <p:cNvPr id="4" name="Slide Number Placeholder 3"/>
          <p:cNvSpPr>
            <a:spLocks noGrp="1"/>
          </p:cNvSpPr>
          <p:nvPr>
            <p:ph type="sldNum" sz="quarter" idx="5"/>
          </p:nvPr>
        </p:nvSpPr>
        <p:spPr/>
        <p:txBody>
          <a:bodyPr/>
          <a:lstStyle/>
          <a:p>
            <a:fld id="{268B9E03-B95F-F942-AFF0-5C85FCB29B75}" type="slidenum">
              <a:rPr lang="en-US" smtClean="0"/>
              <a:pPr/>
              <a:t>23</a:t>
            </a:fld>
            <a:endParaRPr lang="en-US" dirty="0"/>
          </a:p>
        </p:txBody>
      </p:sp>
    </p:spTree>
    <p:extLst>
      <p:ext uri="{BB962C8B-B14F-4D97-AF65-F5344CB8AC3E}">
        <p14:creationId xmlns:p14="http://schemas.microsoft.com/office/powerpoint/2010/main" val="2383616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2123D-4A35-D2A6-3238-83AF729A2C5E}"/>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D4A48DF6-58B2-F724-C1B1-C94A03B3A6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BREAKOUT DISCUSSION: Organizational barriers to adaptability	20 min</a:t>
            </a:r>
          </a:p>
          <a:p>
            <a:r>
              <a:rPr lang="en-GB"/>
              <a:t>	10 min breakout + 10 min plenary discussion</a:t>
            </a:r>
          </a:p>
          <a:p>
            <a:pPr lvl="1"/>
            <a:r>
              <a:rPr lang="en-GB"/>
              <a:t>Say</a:t>
            </a:r>
          </a:p>
          <a:p>
            <a:pPr lvl="2"/>
            <a:r>
              <a:rPr lang="en-GB"/>
              <a:t>We know that the culture and the ecosystem of an organization are critically important to supporting adaptability</a:t>
            </a:r>
          </a:p>
          <a:p>
            <a:pPr lvl="2"/>
            <a:r>
              <a:rPr lang="en-GB"/>
              <a:t>We’ll talk about leaders and managers in a few minutes, but what are some of the things that get in the way at an organizational level?</a:t>
            </a:r>
          </a:p>
          <a:p>
            <a:pPr lvl="1"/>
            <a:r>
              <a:rPr lang="en-GB"/>
              <a:t>Do</a:t>
            </a:r>
          </a:p>
          <a:p>
            <a:pPr lvl="2"/>
            <a:r>
              <a:rPr lang="en-GB"/>
              <a:t>Provide instructions for discussion</a:t>
            </a:r>
          </a:p>
          <a:p>
            <a:pPr lvl="2"/>
            <a:r>
              <a:rPr lang="en-GB"/>
              <a:t>Remind them to think specifically about what is needed at their organization (pre-work)</a:t>
            </a:r>
          </a:p>
          <a:p>
            <a:pPr lvl="3"/>
            <a:r>
              <a:rPr lang="en-GB"/>
              <a:t>Ask participants to consider org structures, processes, etc.</a:t>
            </a:r>
          </a:p>
          <a:p>
            <a:pPr lvl="3"/>
            <a:r>
              <a:rPr lang="en-GB"/>
              <a:t>Take any questions</a:t>
            </a:r>
          </a:p>
          <a:p>
            <a:pPr lvl="2"/>
            <a:r>
              <a:rPr lang="en-GB"/>
              <a:t>Launch random breakout groups of max 3 participants per room</a:t>
            </a:r>
          </a:p>
          <a:p>
            <a:pPr lvl="2"/>
            <a:r>
              <a:rPr lang="en-GB"/>
              <a:t>Give 10 minutes to conduct activity</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Transition to FACILITATOR 1 to debrief</a:t>
            </a:r>
          </a:p>
          <a:p>
            <a:pPr lvl="1"/>
            <a:r>
              <a:rPr lang="en-GB"/>
              <a:t>do</a:t>
            </a:r>
          </a:p>
          <a:p>
            <a:pPr lvl="2"/>
            <a:r>
              <a:rPr lang="en-GB"/>
              <a:t>After 10 min, bring them back and call on a few participants to share</a:t>
            </a:r>
          </a:p>
          <a:p>
            <a:pPr lvl="2"/>
            <a:r>
              <a:rPr lang="en-GB"/>
              <a:t>Encourage participants to capture reflections in their materials</a:t>
            </a:r>
          </a:p>
          <a:p>
            <a:pPr lvl="2"/>
            <a:r>
              <a:rPr lang="en-GB"/>
              <a:t>Responses should include things like:</a:t>
            </a:r>
          </a:p>
          <a:p>
            <a:pPr lvl="3"/>
            <a:r>
              <a:rPr lang="en-GB"/>
              <a:t>Steep and deep hierarchies</a:t>
            </a:r>
          </a:p>
          <a:p>
            <a:pPr lvl="3"/>
            <a:r>
              <a:rPr lang="en-GB"/>
              <a:t>Complex or complicated procedures or processes</a:t>
            </a:r>
          </a:p>
          <a:p>
            <a:pPr lvl="3"/>
            <a:r>
              <a:rPr lang="en-GB"/>
              <a:t>Layers of approvals</a:t>
            </a:r>
          </a:p>
          <a:p>
            <a:pPr lvl="3"/>
            <a:r>
              <a:rPr lang="en-GB"/>
              <a:t>Reward and recognition policies</a:t>
            </a:r>
          </a:p>
          <a:p>
            <a:pPr lvl="3"/>
            <a:r>
              <a:rPr lang="en-GB"/>
              <a:t>Goal-setting and performance management policies (or lack thereof)</a:t>
            </a:r>
          </a:p>
          <a:p>
            <a:pPr lvl="0"/>
            <a:r>
              <a:rPr lang="en-GB"/>
              <a:t>Transition</a:t>
            </a:r>
          </a:p>
          <a:p>
            <a:pPr lvl="2"/>
            <a:r>
              <a:rPr lang="en-GB"/>
              <a:t>It will be important as you develop your business case and implementation plan to identify some specific strategies to overcome the barriers to adaptability and any other Skills for Success</a:t>
            </a:r>
          </a:p>
          <a:p>
            <a:pPr lvl="2"/>
            <a:r>
              <a:rPr lang="en-GB"/>
              <a:t>Let’s now talk about Leaders and adaptability</a:t>
            </a:r>
          </a:p>
        </p:txBody>
      </p:sp>
      <p:sp>
        <p:nvSpPr>
          <p:cNvPr id="4" name="Slide Number Placeholder 3">
            <a:extLst>
              <a:ext uri="{FF2B5EF4-FFF2-40B4-BE49-F238E27FC236}">
                <a16:creationId xmlns:a16="http://schemas.microsoft.com/office/drawing/2014/main" id="{BD5A98FC-9780-287F-8FE5-586CD86AE676}"/>
              </a:ext>
            </a:extLst>
          </p:cNvPr>
          <p:cNvSpPr>
            <a:spLocks noGrp="1"/>
          </p:cNvSpPr>
          <p:nvPr>
            <p:ph type="sldNum" sz="quarter" idx="5"/>
          </p:nvPr>
        </p:nvSpPr>
        <p:spPr/>
        <p:txBody>
          <a:bodyPr/>
          <a:lstStyle/>
          <a:p>
            <a:fld id="{268B9E03-B95F-F942-AFF0-5C85FCB29B75}" type="slidenum">
              <a:rPr lang="en-US" smtClean="0"/>
              <a:pPr/>
              <a:t>24</a:t>
            </a:fld>
            <a:endParaRPr lang="en-US"/>
          </a:p>
        </p:txBody>
      </p:sp>
      <p:sp>
        <p:nvSpPr>
          <p:cNvPr id="7" name="Slide Image Placeholder 6">
            <a:extLst>
              <a:ext uri="{FF2B5EF4-FFF2-40B4-BE49-F238E27FC236}">
                <a16:creationId xmlns:a16="http://schemas.microsoft.com/office/drawing/2014/main" id="{D1F97C39-610C-5DC7-1E6E-9B767264B7FA}"/>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24185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B9E03-B95F-F942-AFF0-5C85FCB29B75}" type="slidenum">
              <a:rPr lang="en-US" smtClean="0"/>
              <a:pPr/>
              <a:t>25</a:t>
            </a:fld>
            <a:endParaRPr lang="en-US"/>
          </a:p>
        </p:txBody>
      </p:sp>
    </p:spTree>
    <p:extLst>
      <p:ext uri="{BB962C8B-B14F-4D97-AF65-F5344CB8AC3E}">
        <p14:creationId xmlns:p14="http://schemas.microsoft.com/office/powerpoint/2010/main" val="327685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a:t>FACILITATOR 1</a:t>
            </a:r>
          </a:p>
          <a:p>
            <a:r>
              <a:rPr lang="en-GB"/>
              <a:t>Discussion or Word cloud: how LEADERS support adaptability	5 min</a:t>
            </a:r>
          </a:p>
          <a:p>
            <a:pPr lvl="1"/>
            <a:r>
              <a:rPr lang="en-GB"/>
              <a:t>Say</a:t>
            </a:r>
          </a:p>
          <a:p>
            <a:pPr lvl="2"/>
            <a:r>
              <a:rPr lang="en-GB"/>
              <a:t>We know leaders and managers play a very important role in supporting adaptability</a:t>
            </a:r>
          </a:p>
          <a:p>
            <a:pPr lvl="2"/>
            <a:r>
              <a:rPr lang="en-GB"/>
              <a:t>If we check back into the components of adaptability, what are some of the things LEADERS need to be able to do to support adaptability in workforce?</a:t>
            </a:r>
          </a:p>
          <a:p>
            <a:pPr lvl="1"/>
            <a:r>
              <a:rPr lang="en-GB"/>
              <a:t>Do</a:t>
            </a:r>
          </a:p>
          <a:p>
            <a:pPr lvl="2"/>
            <a:r>
              <a:rPr lang="en-GB"/>
              <a:t>Give participants 3 minutes quiet time to capture ideas in the word cloud</a:t>
            </a:r>
          </a:p>
          <a:p>
            <a:pPr lvl="2"/>
            <a:r>
              <a:rPr lang="en-GB"/>
              <a:t>DO NOT start reading the responses until they have had a few minutes quiet time (cognitive capacity!!)</a:t>
            </a:r>
          </a:p>
          <a:p>
            <a:pPr lvl="2"/>
            <a:r>
              <a:rPr lang="en-GB"/>
              <a:t>After 3-5 min, summarize using the next slide</a:t>
            </a:r>
          </a:p>
          <a:p>
            <a:endParaRPr lang="en-GB"/>
          </a:p>
        </p:txBody>
      </p:sp>
      <p:sp>
        <p:nvSpPr>
          <p:cNvPr id="4" name="Slide Number Placeholder 3"/>
          <p:cNvSpPr>
            <a:spLocks noGrp="1"/>
          </p:cNvSpPr>
          <p:nvPr>
            <p:ph type="sldNum" sz="quarter" idx="5"/>
          </p:nvPr>
        </p:nvSpPr>
        <p:spPr/>
        <p:txBody>
          <a:bodyPr/>
          <a:lstStyle/>
          <a:p>
            <a:fld id="{268B9E03-B95F-F942-AFF0-5C85FCB29B75}" type="slidenum">
              <a:rPr lang="en-US" smtClean="0"/>
              <a:pPr/>
              <a:t>26</a:t>
            </a:fld>
            <a:endParaRPr lang="en-US"/>
          </a:p>
        </p:txBody>
      </p:sp>
      <p:sp>
        <p:nvSpPr>
          <p:cNvPr id="7" name="Slide Image Placeholder 6">
            <a:extLst>
              <a:ext uri="{FF2B5EF4-FFF2-40B4-BE49-F238E27FC236}">
                <a16:creationId xmlns:a16="http://schemas.microsoft.com/office/drawing/2014/main" id="{395D4862-ED68-F0E7-16D8-DB6C8CFB817F}"/>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062069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C6BC2-EC18-9779-EB48-D1A282576CDE}"/>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CEBCEFBE-6662-A3D3-8704-FC43AED195B6}"/>
              </a:ext>
            </a:extLst>
          </p:cNvPr>
          <p:cNvSpPr>
            <a:spLocks noGrp="1"/>
          </p:cNvSpPr>
          <p:nvPr>
            <p:ph type="body" idx="1"/>
          </p:nvPr>
        </p:nvSpPr>
        <p:spPr/>
        <p:txBody>
          <a:bodyPr/>
          <a:lstStyle/>
          <a:p>
            <a:pPr lvl="0"/>
            <a:r>
              <a:rPr lang="en-GB"/>
              <a:t>FACILITATOR 1</a:t>
            </a:r>
          </a:p>
          <a:p>
            <a:r>
              <a:rPr lang="en-GB"/>
              <a:t>Debrief how leaders support adaptability	5 min</a:t>
            </a:r>
          </a:p>
          <a:p>
            <a:pPr lvl="1"/>
            <a:r>
              <a:rPr lang="en-GB"/>
              <a:t>Do</a:t>
            </a:r>
          </a:p>
          <a:p>
            <a:pPr lvl="2"/>
            <a:r>
              <a:rPr lang="en-GB"/>
              <a:t>Point out many suggestions are linked to concepts such as growth mindset, resilience, psychological safety which are very hot topics and there is no shortage of solutions that can help with that part of you implementation plan</a:t>
            </a:r>
          </a:p>
          <a:p>
            <a:pPr lvl="2"/>
            <a:r>
              <a:rPr lang="en-GB"/>
              <a:t>Fill in any gaps with the points on the slide</a:t>
            </a:r>
          </a:p>
          <a:p>
            <a:pPr lvl="2"/>
            <a:r>
              <a:rPr lang="en-GB"/>
              <a:t>Encourage participants to capture additional suggestions or insights sparked by the discussion</a:t>
            </a:r>
          </a:p>
          <a:p>
            <a:pPr lvl="2"/>
            <a:r>
              <a:rPr lang="en-GB"/>
              <a:t>Feel free to add suggestions for the next workshop too!</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Transition to FACILITATOR 2</a:t>
            </a:r>
          </a:p>
          <a:p>
            <a:pPr lvl="2"/>
            <a:r>
              <a:rPr lang="en-GB"/>
              <a:t>Managers also play a very important role in supporting adaptability</a:t>
            </a:r>
          </a:p>
        </p:txBody>
      </p:sp>
      <p:sp>
        <p:nvSpPr>
          <p:cNvPr id="4" name="Slide Number Placeholder 3">
            <a:extLst>
              <a:ext uri="{FF2B5EF4-FFF2-40B4-BE49-F238E27FC236}">
                <a16:creationId xmlns:a16="http://schemas.microsoft.com/office/drawing/2014/main" id="{4E4D7E33-D6B7-15C9-C491-C7803E1A114E}"/>
              </a:ext>
            </a:extLst>
          </p:cNvPr>
          <p:cNvSpPr>
            <a:spLocks noGrp="1"/>
          </p:cNvSpPr>
          <p:nvPr>
            <p:ph type="sldNum" sz="quarter" idx="5"/>
          </p:nvPr>
        </p:nvSpPr>
        <p:spPr/>
        <p:txBody>
          <a:bodyPr/>
          <a:lstStyle/>
          <a:p>
            <a:fld id="{268B9E03-B95F-F942-AFF0-5C85FCB29B75}" type="slidenum">
              <a:rPr lang="en-US" smtClean="0"/>
              <a:pPr/>
              <a:t>28</a:t>
            </a:fld>
            <a:endParaRPr lang="en-US"/>
          </a:p>
        </p:txBody>
      </p:sp>
      <p:sp>
        <p:nvSpPr>
          <p:cNvPr id="7" name="Slide Image Placeholder 6">
            <a:extLst>
              <a:ext uri="{FF2B5EF4-FFF2-40B4-BE49-F238E27FC236}">
                <a16:creationId xmlns:a16="http://schemas.microsoft.com/office/drawing/2014/main" id="{6B45AC5A-E3E8-DA23-2608-43174E73A560}"/>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850864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3B0E-9E9E-FE7D-CB44-A9E0C5C21D67}"/>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923BBF94-9447-77DF-7EC8-3E7DA223B65A}"/>
              </a:ext>
            </a:extLst>
          </p:cNvPr>
          <p:cNvSpPr>
            <a:spLocks noGrp="1"/>
          </p:cNvSpPr>
          <p:nvPr>
            <p:ph type="body" idx="1"/>
          </p:nvPr>
        </p:nvSpPr>
        <p:spPr/>
        <p:txBody>
          <a:bodyPr/>
          <a:lstStyle/>
          <a:p>
            <a:pPr lvl="0"/>
            <a:r>
              <a:rPr lang="en-GB"/>
              <a:t>FACILITATOR 2</a:t>
            </a:r>
          </a:p>
          <a:p>
            <a:r>
              <a:rPr lang="en-GB"/>
              <a:t>Discussion or Word cloud: how MANAGERS support adaptability	5 min</a:t>
            </a:r>
          </a:p>
          <a:p>
            <a:pPr lvl="1"/>
            <a:r>
              <a:rPr lang="en-GB"/>
              <a:t>Say</a:t>
            </a:r>
          </a:p>
          <a:p>
            <a:pPr lvl="2"/>
            <a:r>
              <a:rPr lang="en-GB"/>
              <a:t>Managers need a lot of the same skills and behaviours we just explored for leaders…</a:t>
            </a:r>
          </a:p>
          <a:p>
            <a:pPr lvl="2"/>
            <a:r>
              <a:rPr lang="en-GB"/>
              <a:t>Is there anything else they need to support adaptability?</a:t>
            </a:r>
          </a:p>
          <a:p>
            <a:pPr lvl="1"/>
            <a:r>
              <a:rPr lang="en-GB"/>
              <a:t>Do</a:t>
            </a:r>
          </a:p>
          <a:p>
            <a:pPr lvl="2"/>
            <a:r>
              <a:rPr lang="en-GB"/>
              <a:t>Give participants 3 minutes quiet time to capture ideas in the word cloud</a:t>
            </a:r>
          </a:p>
          <a:p>
            <a:pPr lvl="2"/>
            <a:r>
              <a:rPr lang="en-GB"/>
              <a:t>DO NOT start reading the responses until they have had a few minutes quiet time (cognitive capacity!!)</a:t>
            </a:r>
          </a:p>
          <a:p>
            <a:pPr lvl="2"/>
            <a:r>
              <a:rPr lang="en-GB"/>
              <a:t>After 3-5 min, summarize using the next slide</a:t>
            </a:r>
          </a:p>
          <a:p>
            <a:endParaRPr lang="en-GB"/>
          </a:p>
        </p:txBody>
      </p:sp>
      <p:sp>
        <p:nvSpPr>
          <p:cNvPr id="4" name="Slide Number Placeholder 3">
            <a:extLst>
              <a:ext uri="{FF2B5EF4-FFF2-40B4-BE49-F238E27FC236}">
                <a16:creationId xmlns:a16="http://schemas.microsoft.com/office/drawing/2014/main" id="{2273B09E-65D6-DF73-E586-3D46EE7588DD}"/>
              </a:ext>
            </a:extLst>
          </p:cNvPr>
          <p:cNvSpPr>
            <a:spLocks noGrp="1"/>
          </p:cNvSpPr>
          <p:nvPr>
            <p:ph type="sldNum" sz="quarter" idx="5"/>
          </p:nvPr>
        </p:nvSpPr>
        <p:spPr/>
        <p:txBody>
          <a:bodyPr/>
          <a:lstStyle/>
          <a:p>
            <a:fld id="{268B9E03-B95F-F942-AFF0-5C85FCB29B75}" type="slidenum">
              <a:rPr lang="en-US" smtClean="0"/>
              <a:pPr/>
              <a:t>29</a:t>
            </a:fld>
            <a:endParaRPr lang="en-US"/>
          </a:p>
        </p:txBody>
      </p:sp>
      <p:sp>
        <p:nvSpPr>
          <p:cNvPr id="7" name="Slide Image Placeholder 6">
            <a:extLst>
              <a:ext uri="{FF2B5EF4-FFF2-40B4-BE49-F238E27FC236}">
                <a16:creationId xmlns:a16="http://schemas.microsoft.com/office/drawing/2014/main" id="{7306742C-DE5E-1F70-9B87-AB7F303422C3}"/>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262414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1DC0-9E32-7252-E3D4-9B445307226C}"/>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D3900032-A0BD-3514-D9C4-11DF8572F017}"/>
              </a:ext>
            </a:extLst>
          </p:cNvPr>
          <p:cNvSpPr>
            <a:spLocks noGrp="1"/>
          </p:cNvSpPr>
          <p:nvPr>
            <p:ph type="body" idx="1"/>
          </p:nvPr>
        </p:nvSpPr>
        <p:spPr/>
        <p:txBody>
          <a:bodyPr/>
          <a:lstStyle/>
          <a:p>
            <a:pPr lvl="0"/>
            <a:r>
              <a:rPr lang="en-GB"/>
              <a:t>FACILITATOR 2</a:t>
            </a:r>
          </a:p>
          <a:p>
            <a:r>
              <a:rPr lang="en-GB"/>
              <a:t>Debrief how managers support adaptability	5 min</a:t>
            </a:r>
          </a:p>
          <a:p>
            <a:pPr lvl="1"/>
            <a:r>
              <a:rPr lang="en-GB"/>
              <a:t>Do</a:t>
            </a:r>
          </a:p>
          <a:p>
            <a:pPr lvl="2"/>
            <a:r>
              <a:rPr lang="en-GB"/>
              <a:t>As we saw for leaders, many suggestions are common or hot topics and there is no shortage of solutions that can help with implementation</a:t>
            </a:r>
          </a:p>
          <a:p>
            <a:pPr lvl="2"/>
            <a:r>
              <a:rPr lang="en-GB"/>
              <a:t>Fill in any gaps with the points on the slide</a:t>
            </a:r>
          </a:p>
          <a:p>
            <a:pPr lvl="2"/>
            <a:r>
              <a:rPr lang="en-GB"/>
              <a:t>Encourage participants to capture additional suggestions or insights sparked by the discussion</a:t>
            </a:r>
          </a:p>
          <a:p>
            <a:pPr lvl="2"/>
            <a:r>
              <a:rPr lang="en-GB"/>
              <a:t>Feel free to add suggestions for the next workshop too!</a:t>
            </a:r>
          </a:p>
          <a:p>
            <a:pPr lvl="0"/>
            <a:r>
              <a:rPr lang="en-GB"/>
              <a:t>Transition to 15 min break</a:t>
            </a:r>
          </a:p>
          <a:p>
            <a:pPr lvl="1"/>
            <a:r>
              <a:rPr lang="en-GB"/>
              <a:t>Say</a:t>
            </a:r>
          </a:p>
          <a:p>
            <a:pPr lvl="2"/>
            <a:r>
              <a:rPr lang="en-GB"/>
              <a:t>When we come back, we’re going to hone in on development of adaptability in individuals</a:t>
            </a:r>
          </a:p>
          <a:p>
            <a:endParaRPr lang="en-GB"/>
          </a:p>
        </p:txBody>
      </p:sp>
      <p:sp>
        <p:nvSpPr>
          <p:cNvPr id="4" name="Slide Number Placeholder 3">
            <a:extLst>
              <a:ext uri="{FF2B5EF4-FFF2-40B4-BE49-F238E27FC236}">
                <a16:creationId xmlns:a16="http://schemas.microsoft.com/office/drawing/2014/main" id="{62D5FB36-2322-CC41-B6F8-F8A948741A89}"/>
              </a:ext>
            </a:extLst>
          </p:cNvPr>
          <p:cNvSpPr>
            <a:spLocks noGrp="1"/>
          </p:cNvSpPr>
          <p:nvPr>
            <p:ph type="sldNum" sz="quarter" idx="5"/>
          </p:nvPr>
        </p:nvSpPr>
        <p:spPr/>
        <p:txBody>
          <a:bodyPr/>
          <a:lstStyle/>
          <a:p>
            <a:fld id="{268B9E03-B95F-F942-AFF0-5C85FCB29B75}" type="slidenum">
              <a:rPr lang="en-US" smtClean="0"/>
              <a:pPr/>
              <a:t>31</a:t>
            </a:fld>
            <a:endParaRPr lang="en-US"/>
          </a:p>
        </p:txBody>
      </p:sp>
      <p:sp>
        <p:nvSpPr>
          <p:cNvPr id="7" name="Slide Image Placeholder 6">
            <a:extLst>
              <a:ext uri="{FF2B5EF4-FFF2-40B4-BE49-F238E27FC236}">
                <a16:creationId xmlns:a16="http://schemas.microsoft.com/office/drawing/2014/main" id="{8DDF1ABD-FD88-9769-E785-F9E9599EFBD8}"/>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349135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FACILITATOR(s)</a:t>
            </a:r>
          </a:p>
          <a:p>
            <a:r>
              <a:rPr lang="en-GB"/>
              <a:t>Welcome and introduction	1 min</a:t>
            </a:r>
          </a:p>
          <a:p>
            <a:pPr lvl="1"/>
            <a:r>
              <a:rPr lang="en-GB"/>
              <a:t>Do</a:t>
            </a:r>
          </a:p>
          <a:p>
            <a:pPr lvl="2"/>
            <a:r>
              <a:rPr lang="en-GB"/>
              <a:t>Introduce yourself (and co-facilitator if applicable)</a:t>
            </a:r>
          </a:p>
          <a:p>
            <a:pPr lvl="2"/>
            <a:r>
              <a:rPr lang="en-GB"/>
              <a:t>Let audience know you are facilitating on behalf of I4PL who has been engaged as a partner with ESDC and the Government of Canada to conduct research and provide tools for activating the Skills for Success… more info to come shortly</a:t>
            </a:r>
          </a:p>
          <a:p>
            <a:pPr lvl="0"/>
            <a:r>
              <a:rPr lang="en-GB"/>
              <a:t>Transition to FACILITATOR 2</a:t>
            </a:r>
          </a:p>
          <a:p>
            <a:pPr lvl="2"/>
            <a:r>
              <a:rPr lang="en-GB"/>
              <a:t>Let’s get started with a little activity to get ourselves into the mindset</a:t>
            </a:r>
          </a:p>
        </p:txBody>
      </p:sp>
      <p:sp>
        <p:nvSpPr>
          <p:cNvPr id="4" name="Slide Number Placeholder 3"/>
          <p:cNvSpPr>
            <a:spLocks noGrp="1"/>
          </p:cNvSpPr>
          <p:nvPr>
            <p:ph type="sldNum" sz="quarter" idx="5"/>
          </p:nvPr>
        </p:nvSpPr>
        <p:spPr/>
        <p:txBody>
          <a:bodyPr/>
          <a:lstStyle/>
          <a:p>
            <a:fld id="{268B9E03-B95F-F942-AFF0-5C85FCB29B75}" type="slidenum">
              <a:rPr lang="en-US" smtClean="0"/>
              <a:pPr/>
              <a:t>3</a:t>
            </a:fld>
            <a:endParaRPr lang="en-US"/>
          </a:p>
        </p:txBody>
      </p:sp>
      <p:sp>
        <p:nvSpPr>
          <p:cNvPr id="7" name="Slide Image Placeholder 6">
            <a:extLst>
              <a:ext uri="{FF2B5EF4-FFF2-40B4-BE49-F238E27FC236}">
                <a16:creationId xmlns:a16="http://schemas.microsoft.com/office/drawing/2014/main" id="{0D672791-7A84-3CBF-937E-791068E1B118}"/>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831241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r>
              <a:rPr lang="en-GB" dirty="0"/>
              <a:t>DURING BREAK PREPARE Breakout activity 2: Developing adaptability</a:t>
            </a:r>
          </a:p>
          <a:p>
            <a:pPr lvl="1"/>
            <a:r>
              <a:rPr lang="en-GB" dirty="0"/>
              <a:t>Do</a:t>
            </a:r>
          </a:p>
          <a:p>
            <a:pPr lvl="2"/>
            <a:r>
              <a:rPr lang="en-GB" dirty="0"/>
              <a:t>Set up at least 6 breakout rooms to ensure there are max 3-4 participants per group (e.g. 45 participants, set up 12 breakout rooms)</a:t>
            </a:r>
          </a:p>
          <a:p>
            <a:pPr lvl="2"/>
            <a:r>
              <a:rPr lang="en-GB" dirty="0"/>
              <a:t>25 min breakout</a:t>
            </a:r>
          </a:p>
          <a:p>
            <a:pPr lvl="2"/>
            <a:r>
              <a:rPr lang="en-GB" dirty="0"/>
              <a:t>Name each breakout room with one of the following:</a:t>
            </a:r>
          </a:p>
          <a:p>
            <a:pPr lvl="3"/>
            <a:r>
              <a:rPr lang="en-GB" dirty="0"/>
              <a:t>Demonstrate responsibility</a:t>
            </a:r>
          </a:p>
          <a:p>
            <a:pPr lvl="3"/>
            <a:r>
              <a:rPr lang="en-GB" dirty="0"/>
              <a:t>Persist and persevere</a:t>
            </a:r>
          </a:p>
          <a:p>
            <a:pPr lvl="3"/>
            <a:r>
              <a:rPr lang="en-GB" dirty="0"/>
              <a:t>Regulate your emotions when appropriate</a:t>
            </a:r>
          </a:p>
          <a:p>
            <a:pPr lvl="3"/>
            <a:r>
              <a:rPr lang="en-GB" dirty="0"/>
              <a:t>Set or adjust your goals and expectations</a:t>
            </a:r>
          </a:p>
          <a:p>
            <a:pPr lvl="3"/>
            <a:r>
              <a:rPr lang="en-GB" dirty="0"/>
              <a:t>Plan and prioritize</a:t>
            </a:r>
          </a:p>
          <a:p>
            <a:pPr lvl="3"/>
            <a:r>
              <a:rPr lang="en-GB" dirty="0"/>
              <a:t>Seek self-improvement</a:t>
            </a:r>
          </a:p>
          <a:p>
            <a:pPr lvl="2"/>
            <a:r>
              <a:rPr lang="en-GB" dirty="0"/>
              <a:t>When it’s time to launch the activity, auto-assign 3-4 people per room</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dirty="0"/>
          </a:p>
        </p:txBody>
      </p:sp>
      <p:sp>
        <p:nvSpPr>
          <p:cNvPr id="4" name="Slide Number Placeholder 3"/>
          <p:cNvSpPr>
            <a:spLocks noGrp="1"/>
          </p:cNvSpPr>
          <p:nvPr>
            <p:ph type="sldNum" sz="quarter" idx="5"/>
          </p:nvPr>
        </p:nvSpPr>
        <p:spPr/>
        <p:txBody>
          <a:bodyPr/>
          <a:lstStyle/>
          <a:p>
            <a:fld id="{268B9E03-B95F-F942-AFF0-5C85FCB29B75}" type="slidenum">
              <a:rPr lang="en-US" smtClean="0"/>
              <a:pPr/>
              <a:t>32</a:t>
            </a:fld>
            <a:endParaRPr lang="en-US"/>
          </a:p>
        </p:txBody>
      </p:sp>
    </p:spTree>
    <p:extLst>
      <p:ext uri="{BB962C8B-B14F-4D97-AF65-F5344CB8AC3E}">
        <p14:creationId xmlns:p14="http://schemas.microsoft.com/office/powerpoint/2010/main" val="730618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1FAF8-B64C-B167-8E3A-8DA52C208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E33A7-0BB2-90B0-CB56-F777D8B4FEF8}"/>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84EC64B7-0A44-75B6-FB7A-BA79F0425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pPr lvl="1"/>
            <a:r>
              <a:rPr lang="en-GB"/>
              <a:t>Do</a:t>
            </a:r>
          </a:p>
          <a:p>
            <a:pPr lvl="2"/>
            <a:r>
              <a:rPr lang="en-GB"/>
              <a:t>Welcome learners back</a:t>
            </a:r>
          </a:p>
        </p:txBody>
      </p:sp>
      <p:sp>
        <p:nvSpPr>
          <p:cNvPr id="4" name="Slide Number Placeholder 3">
            <a:extLst>
              <a:ext uri="{FF2B5EF4-FFF2-40B4-BE49-F238E27FC236}">
                <a16:creationId xmlns:a16="http://schemas.microsoft.com/office/drawing/2014/main" id="{D22490BF-06F4-1832-0C14-25C2F0BC247B}"/>
              </a:ext>
            </a:extLst>
          </p:cNvPr>
          <p:cNvSpPr>
            <a:spLocks noGrp="1"/>
          </p:cNvSpPr>
          <p:nvPr>
            <p:ph type="sldNum" sz="quarter" idx="5"/>
          </p:nvPr>
        </p:nvSpPr>
        <p:spPr/>
        <p:txBody>
          <a:bodyPr/>
          <a:lstStyle/>
          <a:p>
            <a:fld id="{268B9E03-B95F-F942-AFF0-5C85FCB29B75}" type="slidenum">
              <a:rPr lang="en-US" smtClean="0"/>
              <a:pPr/>
              <a:t>33</a:t>
            </a:fld>
            <a:endParaRPr lang="en-US"/>
          </a:p>
        </p:txBody>
      </p:sp>
    </p:spTree>
    <p:extLst>
      <p:ext uri="{BB962C8B-B14F-4D97-AF65-F5344CB8AC3E}">
        <p14:creationId xmlns:p14="http://schemas.microsoft.com/office/powerpoint/2010/main" val="2515396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C1CC-2EC4-505D-C31A-7E5861070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EF60D-ECC4-4822-5FAA-3A9B9697E597}"/>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A1D2E986-50E0-E68E-5199-44FE39DACBC4}"/>
              </a:ext>
            </a:extLst>
          </p:cNvPr>
          <p:cNvSpPr>
            <a:spLocks noGrp="1"/>
          </p:cNvSpPr>
          <p:nvPr>
            <p:ph type="body" idx="1"/>
          </p:nvPr>
        </p:nvSpPr>
        <p:spPr/>
        <p:txBody>
          <a:bodyPr/>
          <a:lstStyle/>
          <a:p>
            <a:r>
              <a:rPr lang="en-GB"/>
              <a:t>FACILITATOR 1</a:t>
            </a:r>
          </a:p>
          <a:p>
            <a:r>
              <a:rPr lang="en-GB"/>
              <a:t>Adaptability in the research	2 min</a:t>
            </a:r>
          </a:p>
          <a:p>
            <a:pPr lvl="1"/>
            <a:r>
              <a:rPr lang="en-GB"/>
              <a:t>Points</a:t>
            </a:r>
          </a:p>
          <a:p>
            <a:pPr lvl="2"/>
            <a:r>
              <a:rPr lang="en-GB"/>
              <a:t>Adaptability can be explained as a combination of personality, competencies developed from life experiences, and behaviours to engage in planning, exploring and decision-making</a:t>
            </a:r>
          </a:p>
          <a:p>
            <a:pPr marL="171450" marR="0" lvl="2"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a:t>Some research showed that error-avoidant personalities can become more adaptable when encouraged to embrace mastery over performance</a:t>
            </a:r>
          </a:p>
          <a:p>
            <a:pPr lvl="2"/>
            <a:r>
              <a:rPr lang="en-GB"/>
              <a:t>Organizations support adaptability with an emphasis on psychological safety, and</a:t>
            </a:r>
          </a:p>
          <a:p>
            <a:pPr lvl="2"/>
            <a:r>
              <a:rPr lang="en-GB"/>
              <a:t>Building a culture that allows for errors, with feedback and reflection to help with adaptive learning, wherever possible</a:t>
            </a:r>
          </a:p>
        </p:txBody>
      </p:sp>
      <p:sp>
        <p:nvSpPr>
          <p:cNvPr id="4" name="Slide Number Placeholder 3">
            <a:extLst>
              <a:ext uri="{FF2B5EF4-FFF2-40B4-BE49-F238E27FC236}">
                <a16:creationId xmlns:a16="http://schemas.microsoft.com/office/drawing/2014/main" id="{E2543CCF-680D-92BC-FF8F-8D76908902D4}"/>
              </a:ext>
            </a:extLst>
          </p:cNvPr>
          <p:cNvSpPr>
            <a:spLocks noGrp="1"/>
          </p:cNvSpPr>
          <p:nvPr>
            <p:ph type="sldNum" sz="quarter" idx="5"/>
          </p:nvPr>
        </p:nvSpPr>
        <p:spPr/>
        <p:txBody>
          <a:bodyPr/>
          <a:lstStyle/>
          <a:p>
            <a:fld id="{268B9E03-B95F-F942-AFF0-5C85FCB29B75}" type="slidenum">
              <a:rPr lang="en-US" smtClean="0"/>
              <a:pPr/>
              <a:t>34</a:t>
            </a:fld>
            <a:endParaRPr lang="en-US"/>
          </a:p>
        </p:txBody>
      </p:sp>
    </p:spTree>
    <p:extLst>
      <p:ext uri="{BB962C8B-B14F-4D97-AF65-F5344CB8AC3E}">
        <p14:creationId xmlns:p14="http://schemas.microsoft.com/office/powerpoint/2010/main" val="3893697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9062-554F-508D-F0CB-301E5BAE624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46F3597-7ED7-2C6C-AFCE-9878D60E085B}"/>
              </a:ext>
            </a:extLst>
          </p:cNvPr>
          <p:cNvSpPr>
            <a:spLocks noGrp="1"/>
          </p:cNvSpPr>
          <p:nvPr>
            <p:ph type="body" idx="1"/>
          </p:nvPr>
        </p:nvSpPr>
        <p:spPr/>
        <p:txBody>
          <a:bodyPr/>
          <a:lstStyle/>
          <a:p>
            <a:r>
              <a:rPr lang="en-GB"/>
              <a:t>FACILITATOR 1</a:t>
            </a:r>
          </a:p>
          <a:p>
            <a:r>
              <a:rPr lang="en-GB"/>
              <a:t>Adaptability in the research	5 min</a:t>
            </a:r>
          </a:p>
          <a:p>
            <a:pPr lvl="1"/>
            <a:r>
              <a:rPr lang="en-GB"/>
              <a:t>Points (in the research article)</a:t>
            </a:r>
          </a:p>
          <a:p>
            <a:pPr lvl="2"/>
            <a:r>
              <a:rPr lang="en-GB"/>
              <a:t>An interesting experiment by Kozlowski et al divided participants into two groups</a:t>
            </a:r>
          </a:p>
          <a:p>
            <a:pPr lvl="3"/>
            <a:r>
              <a:rPr lang="en-CA"/>
              <a:t>told the “performance” group to achieve a difficult and specific score while minimizing errors</a:t>
            </a:r>
            <a:endParaRPr lang="en-GB"/>
          </a:p>
          <a:p>
            <a:pPr lvl="3"/>
            <a:r>
              <a:rPr lang="en-CA"/>
              <a:t>told the “mastery” group to focus on developing understanding, using errors as feedback to make more strategic choices. </a:t>
            </a:r>
            <a:endParaRPr lang="en-GB"/>
          </a:p>
          <a:p>
            <a:pPr lvl="3"/>
            <a:r>
              <a:rPr lang="en-CA"/>
              <a:t>When faced with a more complex form of the simulation, the mastery group showed a stronger knowledge structure and self-efficacy for learning, which improved their adaptability (Kozlowski et al., 2001).</a:t>
            </a:r>
            <a:endParaRPr lang="en-GB"/>
          </a:p>
          <a:p>
            <a:pPr lvl="2"/>
            <a:r>
              <a:rPr lang="en-GB"/>
              <a:t>A follow up study was conducted to see how procedural vs active learning affects adaptability</a:t>
            </a:r>
          </a:p>
          <a:p>
            <a:pPr lvl="3"/>
            <a:r>
              <a:rPr lang="en-GB"/>
              <a:t>Provided a sequence of learning objectives</a:t>
            </a:r>
          </a:p>
          <a:p>
            <a:pPr lvl="3"/>
            <a:r>
              <a:rPr lang="en-GB"/>
              <a:t>Told “procedural” trainees to follow instructions</a:t>
            </a:r>
          </a:p>
          <a:p>
            <a:pPr lvl="3"/>
            <a:r>
              <a:rPr lang="en-GB"/>
              <a:t>Told “active learning” trainees to develop strategies to meet the objectives through experimenting. </a:t>
            </a:r>
          </a:p>
          <a:p>
            <a:pPr lvl="3"/>
            <a:r>
              <a:rPr lang="en-GB"/>
              <a:t>The active learning trainees performed worse during the final training task, but had higher adaptability for a more complex task, with trainees with high cognitive ability benefitting more. </a:t>
            </a:r>
          </a:p>
          <a:p>
            <a:pPr lvl="0"/>
            <a:r>
              <a:rPr lang="en-GB"/>
              <a:t>Transition to adaptability components</a:t>
            </a:r>
          </a:p>
          <a:p>
            <a:pPr lvl="2"/>
            <a:r>
              <a:rPr lang="en-GB"/>
              <a:t>Those are some general studies that showed up around the overall theme of adaptability. Let’s keep those in mind as we dig deeper into the components of adaptability. </a:t>
            </a:r>
          </a:p>
          <a:p>
            <a:pPr lvl="3"/>
            <a:endParaRPr lang="en-GB"/>
          </a:p>
          <a:p>
            <a:endParaRPr lang="en-GB"/>
          </a:p>
        </p:txBody>
      </p:sp>
      <p:sp>
        <p:nvSpPr>
          <p:cNvPr id="4" name="Slide Number Placeholder 3">
            <a:extLst>
              <a:ext uri="{FF2B5EF4-FFF2-40B4-BE49-F238E27FC236}">
                <a16:creationId xmlns:a16="http://schemas.microsoft.com/office/drawing/2014/main" id="{D7B9F2EB-7C48-58CA-CA6E-C08DE71BB2FF}"/>
              </a:ext>
            </a:extLst>
          </p:cNvPr>
          <p:cNvSpPr>
            <a:spLocks noGrp="1"/>
          </p:cNvSpPr>
          <p:nvPr>
            <p:ph type="sldNum" sz="quarter" idx="5"/>
          </p:nvPr>
        </p:nvSpPr>
        <p:spPr/>
        <p:txBody>
          <a:bodyPr/>
          <a:lstStyle/>
          <a:p>
            <a:fld id="{268B9E03-B95F-F942-AFF0-5C85FCB29B75}" type="slidenum">
              <a:rPr lang="en-US" smtClean="0"/>
              <a:pPr/>
              <a:t>35</a:t>
            </a:fld>
            <a:endParaRPr lang="en-US"/>
          </a:p>
        </p:txBody>
      </p:sp>
      <p:sp>
        <p:nvSpPr>
          <p:cNvPr id="10" name="Slide Image Placeholder 9">
            <a:extLst>
              <a:ext uri="{FF2B5EF4-FFF2-40B4-BE49-F238E27FC236}">
                <a16:creationId xmlns:a16="http://schemas.microsoft.com/office/drawing/2014/main" id="{8A49A466-5E7C-8C47-F026-B75036E33D35}"/>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3277671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1B358-98E6-1CAE-B5EA-F0E43A6D526C}"/>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9E65454-A569-9466-7D5D-DB0736BA1497}"/>
              </a:ext>
            </a:extLst>
          </p:cNvPr>
          <p:cNvSpPr>
            <a:spLocks noGrp="1"/>
          </p:cNvSpPr>
          <p:nvPr>
            <p:ph type="body" idx="1"/>
          </p:nvPr>
        </p:nvSpPr>
        <p:spPr/>
        <p:txBody>
          <a:bodyPr/>
          <a:lstStyle/>
          <a:p>
            <a:pPr lvl="0"/>
            <a:r>
              <a:rPr lang="en-GB"/>
              <a:t>FACILITATOR 1</a:t>
            </a:r>
          </a:p>
          <a:p>
            <a:r>
              <a:rPr lang="en-GB"/>
              <a:t>Adaptability components	1 min</a:t>
            </a:r>
          </a:p>
          <a:p>
            <a:pPr lvl="1"/>
            <a:r>
              <a:rPr lang="en-GB"/>
              <a:t>Say</a:t>
            </a:r>
          </a:p>
          <a:p>
            <a:pPr lvl="2"/>
            <a:r>
              <a:rPr lang="en-GB"/>
              <a:t>But adaptability is more than learning from mistakes</a:t>
            </a:r>
          </a:p>
          <a:p>
            <a:pPr lvl="2"/>
            <a:r>
              <a:rPr lang="en-GB"/>
              <a:t>Remember the components we talked about. These all work together to help someone be adaptable.</a:t>
            </a:r>
          </a:p>
          <a:p>
            <a:pPr lvl="2"/>
            <a:r>
              <a:rPr lang="en-GB"/>
              <a:t>You may find your team members need to focus on one, some or all of these behaviours to enhance their adaptability.</a:t>
            </a:r>
          </a:p>
          <a:p>
            <a:pPr lvl="2"/>
            <a:r>
              <a:rPr lang="en-GB"/>
              <a:t>I’d like us to spend the rest of our time together digging down into ways you can build these behaviours to create a more adaptable workforce within your organization.</a:t>
            </a:r>
          </a:p>
        </p:txBody>
      </p:sp>
      <p:sp>
        <p:nvSpPr>
          <p:cNvPr id="4" name="Slide Number Placeholder 3">
            <a:extLst>
              <a:ext uri="{FF2B5EF4-FFF2-40B4-BE49-F238E27FC236}">
                <a16:creationId xmlns:a16="http://schemas.microsoft.com/office/drawing/2014/main" id="{6FB220B5-E2E2-5430-6CF5-7D0AC37E5F62}"/>
              </a:ext>
            </a:extLst>
          </p:cNvPr>
          <p:cNvSpPr>
            <a:spLocks noGrp="1"/>
          </p:cNvSpPr>
          <p:nvPr>
            <p:ph type="sldNum" sz="quarter" idx="5"/>
          </p:nvPr>
        </p:nvSpPr>
        <p:spPr/>
        <p:txBody>
          <a:bodyPr/>
          <a:lstStyle/>
          <a:p>
            <a:fld id="{268B9E03-B95F-F942-AFF0-5C85FCB29B75}" type="slidenum">
              <a:rPr lang="en-US" smtClean="0"/>
              <a:pPr/>
              <a:t>36</a:t>
            </a:fld>
            <a:endParaRPr lang="en-US"/>
          </a:p>
        </p:txBody>
      </p:sp>
      <p:sp>
        <p:nvSpPr>
          <p:cNvPr id="6" name="Slide Image Placeholder 5">
            <a:extLst>
              <a:ext uri="{FF2B5EF4-FFF2-40B4-BE49-F238E27FC236}">
                <a16:creationId xmlns:a16="http://schemas.microsoft.com/office/drawing/2014/main" id="{DC6A5760-8BA1-6D17-7262-3B7CBF52F9C1}"/>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068672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2B4BB-217E-FD12-E614-FCB4A55B223B}"/>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6492C9D5-E8CC-B739-4BDD-3A8F51979E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latin typeface="Helvetica"/>
                <a:cs typeface="Helvetica"/>
              </a:rPr>
              <a:t>FACILITATOR 1</a:t>
            </a:r>
          </a:p>
          <a:p>
            <a:r>
              <a:rPr lang="en-GB">
                <a:latin typeface="Helvetica"/>
                <a:cs typeface="Helvetica"/>
              </a:rPr>
              <a:t>Introduce and conduct breakout activity	25 min</a:t>
            </a:r>
          </a:p>
          <a:p>
            <a:r>
              <a:rPr lang="en-GB">
                <a:latin typeface="Helvetica"/>
                <a:cs typeface="Helvetica"/>
              </a:rPr>
              <a:t>	25 min activity + 60 min debrief</a:t>
            </a:r>
          </a:p>
          <a:p>
            <a:pPr lvl="1"/>
            <a:r>
              <a:rPr lang="en-GB">
                <a:latin typeface="Helvetica"/>
                <a:cs typeface="Helvetica"/>
              </a:rPr>
              <a:t>Do</a:t>
            </a:r>
          </a:p>
          <a:p>
            <a:pPr lvl="2"/>
            <a:r>
              <a:rPr lang="en-GB">
                <a:latin typeface="Helvetica"/>
                <a:cs typeface="Helvetica"/>
              </a:rPr>
              <a:t>Provide the instructions</a:t>
            </a:r>
          </a:p>
          <a:p>
            <a:pPr lvl="2"/>
            <a:r>
              <a:rPr lang="en-GB">
                <a:latin typeface="Helvetica"/>
                <a:cs typeface="Helvetica"/>
              </a:rPr>
              <a:t>Let participants know they will have 25 min to work on one component each and they will have 10 min to share their suggestions with the group</a:t>
            </a:r>
          </a:p>
          <a:p>
            <a:pPr lvl="2"/>
            <a:r>
              <a:rPr lang="en-GB">
                <a:latin typeface="Helvetica"/>
                <a:cs typeface="Helvetica"/>
              </a:rPr>
              <a:t>There are references in their participant materials, as well as space to capture their thinking</a:t>
            </a:r>
          </a:p>
          <a:p>
            <a:pPr lvl="2"/>
            <a:r>
              <a:rPr lang="en-GB">
                <a:latin typeface="Helvetica"/>
                <a:cs typeface="Helvetica"/>
              </a:rPr>
              <a:t>They should consider</a:t>
            </a:r>
          </a:p>
          <a:p>
            <a:pPr lvl="3"/>
            <a:r>
              <a:rPr lang="en-GB">
                <a:latin typeface="Helvetica"/>
                <a:cs typeface="Helvetica"/>
              </a:rPr>
              <a:t>Individuals</a:t>
            </a:r>
          </a:p>
          <a:p>
            <a:pPr lvl="3"/>
            <a:r>
              <a:rPr lang="en-GB">
                <a:latin typeface="Helvetica"/>
                <a:cs typeface="Helvetica"/>
              </a:rPr>
              <a:t>Managers</a:t>
            </a:r>
          </a:p>
          <a:p>
            <a:pPr lvl="3"/>
            <a:r>
              <a:rPr lang="en-GB">
                <a:latin typeface="Helvetica"/>
                <a:cs typeface="Helvetica"/>
              </a:rPr>
              <a:t>Leaders</a:t>
            </a:r>
          </a:p>
          <a:p>
            <a:pPr lvl="3"/>
            <a:r>
              <a:rPr lang="en-GB">
                <a:latin typeface="Helvetica"/>
                <a:cs typeface="Helvetica"/>
              </a:rPr>
              <a:t>Organization</a:t>
            </a:r>
          </a:p>
          <a:p>
            <a:pPr lvl="2"/>
            <a:r>
              <a:rPr lang="en-GB">
                <a:latin typeface="Helvetica"/>
                <a:cs typeface="Helvetica"/>
              </a:rPr>
              <a:t>Encourage them to capture their ideas in the workbook or on a slide to share with the others (Google Doc: </a:t>
            </a:r>
            <a:r>
              <a:rPr lang="en-GB">
                <a:latin typeface="Helvetica"/>
                <a:cs typeface="Helvetica"/>
                <a:hlinkClick r:id="rId3"/>
              </a:rPr>
              <a:t>https://docs.google.com/document/d/1pUIEMExMBlihxx6uwR8hyq22HO3dsRxrGfZ2aaM-_w4/edit?tab=t.0</a:t>
            </a:r>
            <a:r>
              <a:rPr lang="en-GB">
                <a:latin typeface="Helvetica"/>
                <a:cs typeface="Helvetica"/>
              </a:rPr>
              <a:t>) </a:t>
            </a:r>
            <a:endParaRPr lang="en-GB">
              <a:cs typeface="Helvetica"/>
            </a:endParaRPr>
          </a:p>
          <a:p>
            <a:pPr lvl="2"/>
            <a:r>
              <a:rPr lang="en-GB">
                <a:latin typeface="Helvetica"/>
                <a:cs typeface="Helvetica"/>
              </a:rPr>
              <a:t>After 25 min, bring them back and alternate with FACILITATOR 2 to debrief using the next slides</a:t>
            </a:r>
          </a:p>
        </p:txBody>
      </p:sp>
      <p:sp>
        <p:nvSpPr>
          <p:cNvPr id="4" name="Slide Number Placeholder 3">
            <a:extLst>
              <a:ext uri="{FF2B5EF4-FFF2-40B4-BE49-F238E27FC236}">
                <a16:creationId xmlns:a16="http://schemas.microsoft.com/office/drawing/2014/main" id="{97EAD5DC-61A5-86CA-0835-8A3F765F43D1}"/>
              </a:ext>
            </a:extLst>
          </p:cNvPr>
          <p:cNvSpPr>
            <a:spLocks noGrp="1"/>
          </p:cNvSpPr>
          <p:nvPr>
            <p:ph type="sldNum" sz="quarter" idx="5"/>
          </p:nvPr>
        </p:nvSpPr>
        <p:spPr/>
        <p:txBody>
          <a:bodyPr/>
          <a:lstStyle/>
          <a:p>
            <a:fld id="{268B9E03-B95F-F942-AFF0-5C85FCB29B75}" type="slidenum">
              <a:rPr lang="en-US" smtClean="0"/>
              <a:pPr/>
              <a:t>37</a:t>
            </a:fld>
            <a:endParaRPr lang="en-US"/>
          </a:p>
        </p:txBody>
      </p:sp>
      <p:sp>
        <p:nvSpPr>
          <p:cNvPr id="6" name="Slide Image Placeholder 5">
            <a:extLst>
              <a:ext uri="{FF2B5EF4-FFF2-40B4-BE49-F238E27FC236}">
                <a16:creationId xmlns:a16="http://schemas.microsoft.com/office/drawing/2014/main" id="{294F5C62-24CB-5D8C-CF8C-2E4BE6EBDB2D}"/>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78602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DF1E-67D3-A00A-579F-9EEDD72E44B9}"/>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70B7C885-6F7F-62BA-7468-1585A6B655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a:cs typeface="Helvetica"/>
            </a:endParaRPr>
          </a:p>
        </p:txBody>
      </p:sp>
      <p:sp>
        <p:nvSpPr>
          <p:cNvPr id="4" name="Slide Number Placeholder 3">
            <a:extLst>
              <a:ext uri="{FF2B5EF4-FFF2-40B4-BE49-F238E27FC236}">
                <a16:creationId xmlns:a16="http://schemas.microsoft.com/office/drawing/2014/main" id="{C796F0EA-4250-602D-1C0C-88EF90567F61}"/>
              </a:ext>
            </a:extLst>
          </p:cNvPr>
          <p:cNvSpPr>
            <a:spLocks noGrp="1"/>
          </p:cNvSpPr>
          <p:nvPr>
            <p:ph type="sldNum" sz="quarter" idx="5"/>
          </p:nvPr>
        </p:nvSpPr>
        <p:spPr/>
        <p:txBody>
          <a:bodyPr/>
          <a:lstStyle/>
          <a:p>
            <a:fld id="{268B9E03-B95F-F942-AFF0-5C85FCB29B75}" type="slidenum">
              <a:rPr lang="en-US" smtClean="0"/>
              <a:pPr/>
              <a:t>38</a:t>
            </a:fld>
            <a:endParaRPr lang="en-US"/>
          </a:p>
        </p:txBody>
      </p:sp>
      <p:sp>
        <p:nvSpPr>
          <p:cNvPr id="6" name="Slide Image Placeholder 5">
            <a:extLst>
              <a:ext uri="{FF2B5EF4-FFF2-40B4-BE49-F238E27FC236}">
                <a16:creationId xmlns:a16="http://schemas.microsoft.com/office/drawing/2014/main" id="{C3AD0582-6408-EACF-6A3B-896656AB1BD2}"/>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246081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A53BC-E820-B4D1-E27D-4272603E5339}"/>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8BB21059-E9ED-5216-A51F-6967796DF2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Demonstrate responsibility	up to 10 min</a:t>
            </a:r>
          </a:p>
          <a:p>
            <a:pPr lvl="1"/>
            <a:r>
              <a:rPr lang="en-GB"/>
              <a:t>DO</a:t>
            </a:r>
          </a:p>
          <a:p>
            <a:pPr lvl="2"/>
            <a:r>
              <a:rPr lang="en-GB"/>
              <a:t>Call on the group to share their ideas</a:t>
            </a:r>
          </a:p>
          <a:p>
            <a:pPr lvl="2"/>
            <a:r>
              <a:rPr lang="en-GB"/>
              <a:t>Encourage others to capture insights</a:t>
            </a:r>
          </a:p>
          <a:p>
            <a:pPr lvl="2"/>
            <a:r>
              <a:rPr lang="en-GB"/>
              <a:t>Be sure to challenge them to be specific and consider learners, teams, managers, leaders and organizational interventions needed</a:t>
            </a:r>
          </a:p>
          <a:p>
            <a:pPr lvl="2"/>
            <a:r>
              <a:rPr lang="en-GB"/>
              <a:t>[click] to share the additional research/method provided (if not provided by the group, also in their participant materials)</a:t>
            </a:r>
          </a:p>
          <a:p>
            <a:r>
              <a:rPr lang="en-GB"/>
              <a:t>Transition to FACILITATOR 1</a:t>
            </a:r>
          </a:p>
          <a:p>
            <a:pPr lvl="2"/>
            <a:r>
              <a:rPr lang="en-GB"/>
              <a:t>Let’s look at the next component</a:t>
            </a:r>
          </a:p>
          <a:p>
            <a:pPr lvl="4"/>
            <a:r>
              <a:rPr lang="en-GB"/>
              <a:t>https://www.odu.edu/facultydevelopment/teaching-toolkit/gradual-release-responsibility-framework</a:t>
            </a:r>
          </a:p>
        </p:txBody>
      </p:sp>
      <p:sp>
        <p:nvSpPr>
          <p:cNvPr id="4" name="Slide Number Placeholder 3">
            <a:extLst>
              <a:ext uri="{FF2B5EF4-FFF2-40B4-BE49-F238E27FC236}">
                <a16:creationId xmlns:a16="http://schemas.microsoft.com/office/drawing/2014/main" id="{85F5EE4B-686D-1F78-ED35-E2462622F329}"/>
              </a:ext>
            </a:extLst>
          </p:cNvPr>
          <p:cNvSpPr>
            <a:spLocks noGrp="1"/>
          </p:cNvSpPr>
          <p:nvPr>
            <p:ph type="sldNum" sz="quarter" idx="5"/>
          </p:nvPr>
        </p:nvSpPr>
        <p:spPr/>
        <p:txBody>
          <a:bodyPr/>
          <a:lstStyle/>
          <a:p>
            <a:fld id="{268B9E03-B95F-F942-AFF0-5C85FCB29B75}" type="slidenum">
              <a:rPr lang="en-US" smtClean="0"/>
              <a:pPr/>
              <a:t>39</a:t>
            </a:fld>
            <a:endParaRPr lang="en-US"/>
          </a:p>
        </p:txBody>
      </p:sp>
      <p:sp>
        <p:nvSpPr>
          <p:cNvPr id="6" name="Slide Image Placeholder 5">
            <a:extLst>
              <a:ext uri="{FF2B5EF4-FFF2-40B4-BE49-F238E27FC236}">
                <a16:creationId xmlns:a16="http://schemas.microsoft.com/office/drawing/2014/main" id="{E40830A2-E960-1486-90B5-1AD950DB0964}"/>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834705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0CA8-1D25-8424-D780-45A8575A1D1E}"/>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3A19282-386F-64AC-709F-53284EF359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a:cs typeface="Helvetica"/>
            </a:endParaRPr>
          </a:p>
        </p:txBody>
      </p:sp>
      <p:sp>
        <p:nvSpPr>
          <p:cNvPr id="4" name="Slide Number Placeholder 3">
            <a:extLst>
              <a:ext uri="{FF2B5EF4-FFF2-40B4-BE49-F238E27FC236}">
                <a16:creationId xmlns:a16="http://schemas.microsoft.com/office/drawing/2014/main" id="{535CCD41-CFA3-FD4D-DB93-A612A467F560}"/>
              </a:ext>
            </a:extLst>
          </p:cNvPr>
          <p:cNvSpPr>
            <a:spLocks noGrp="1"/>
          </p:cNvSpPr>
          <p:nvPr>
            <p:ph type="sldNum" sz="quarter" idx="5"/>
          </p:nvPr>
        </p:nvSpPr>
        <p:spPr/>
        <p:txBody>
          <a:bodyPr/>
          <a:lstStyle/>
          <a:p>
            <a:fld id="{268B9E03-B95F-F942-AFF0-5C85FCB29B75}" type="slidenum">
              <a:rPr lang="en-US" smtClean="0"/>
              <a:pPr/>
              <a:t>40</a:t>
            </a:fld>
            <a:endParaRPr lang="en-US"/>
          </a:p>
        </p:txBody>
      </p:sp>
      <p:sp>
        <p:nvSpPr>
          <p:cNvPr id="6" name="Slide Image Placeholder 5">
            <a:extLst>
              <a:ext uri="{FF2B5EF4-FFF2-40B4-BE49-F238E27FC236}">
                <a16:creationId xmlns:a16="http://schemas.microsoft.com/office/drawing/2014/main" id="{81E6DE1D-CEE5-77BF-8225-AD9F8278ABD1}"/>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052526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971CD-1F96-B247-1DC0-C48CBB9FB9B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3C244556-A065-05F3-DA00-A8D5352150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r>
              <a:rPr lang="en-GB"/>
              <a:t>Persist and persevere	up to 10 min</a:t>
            </a:r>
          </a:p>
          <a:p>
            <a:pPr lvl="1"/>
            <a:r>
              <a:rPr lang="en-GB"/>
              <a:t>DO</a:t>
            </a:r>
          </a:p>
          <a:p>
            <a:pPr lvl="2"/>
            <a:r>
              <a:rPr lang="en-GB"/>
              <a:t>Call on the group to share their ideas</a:t>
            </a:r>
          </a:p>
          <a:p>
            <a:pPr lvl="2"/>
            <a:r>
              <a:rPr lang="en-GB"/>
              <a:t>Encourage others to capture insights</a:t>
            </a:r>
          </a:p>
          <a:p>
            <a:pPr lvl="2"/>
            <a:r>
              <a:rPr lang="en-GB"/>
              <a:t>Be sure to challenge them to be specific and consider learners, teams, managers, leaders and organizational interventions needed</a:t>
            </a:r>
          </a:p>
          <a:p>
            <a:pPr lvl="2"/>
            <a:r>
              <a:rPr lang="en-GB"/>
              <a:t>[click] to share the additional research/method provided (if not provided by the group, also in their participant materials)</a:t>
            </a:r>
          </a:p>
          <a:p>
            <a:r>
              <a:rPr lang="en-GB"/>
              <a:t>Transition to FACILITATOR 2</a:t>
            </a:r>
          </a:p>
          <a:p>
            <a:pPr lvl="2"/>
            <a:r>
              <a:rPr lang="en-GB"/>
              <a:t>Let’s look at the next component</a:t>
            </a:r>
          </a:p>
          <a:p>
            <a:pPr lvl="4"/>
            <a:r>
              <a:rPr lang="en-GB"/>
              <a:t>https://news.stanford.edu/stories/2015/04/dweck-kids-potential-042915</a:t>
            </a:r>
          </a:p>
          <a:p>
            <a:pPr lvl="4"/>
            <a:r>
              <a:rPr lang="en-GB"/>
              <a:t>https://www.psychologytoday.com/us/blog/biology-development-and-behavior/202406/the-power-of-persistence</a:t>
            </a:r>
          </a:p>
        </p:txBody>
      </p:sp>
      <p:sp>
        <p:nvSpPr>
          <p:cNvPr id="4" name="Slide Number Placeholder 3">
            <a:extLst>
              <a:ext uri="{FF2B5EF4-FFF2-40B4-BE49-F238E27FC236}">
                <a16:creationId xmlns:a16="http://schemas.microsoft.com/office/drawing/2014/main" id="{B74E8A89-8379-9D3A-AB21-13B559C75B1C}"/>
              </a:ext>
            </a:extLst>
          </p:cNvPr>
          <p:cNvSpPr>
            <a:spLocks noGrp="1"/>
          </p:cNvSpPr>
          <p:nvPr>
            <p:ph type="sldNum" sz="quarter" idx="5"/>
          </p:nvPr>
        </p:nvSpPr>
        <p:spPr/>
        <p:txBody>
          <a:bodyPr/>
          <a:lstStyle/>
          <a:p>
            <a:fld id="{268B9E03-B95F-F942-AFF0-5C85FCB29B75}" type="slidenum">
              <a:rPr lang="en-US" smtClean="0"/>
              <a:pPr/>
              <a:t>41</a:t>
            </a:fld>
            <a:endParaRPr lang="en-US"/>
          </a:p>
        </p:txBody>
      </p:sp>
      <p:sp>
        <p:nvSpPr>
          <p:cNvPr id="6" name="Slide Image Placeholder 5">
            <a:extLst>
              <a:ext uri="{FF2B5EF4-FFF2-40B4-BE49-F238E27FC236}">
                <a16:creationId xmlns:a16="http://schemas.microsoft.com/office/drawing/2014/main" id="{8546E1BA-1E24-2471-86F6-8B7A77D77E42}"/>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3650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Testing adaptability	2 min</a:t>
            </a:r>
          </a:p>
          <a:p>
            <a:pPr lvl="1"/>
            <a:r>
              <a:rPr lang="en-GB"/>
              <a:t>Do</a:t>
            </a:r>
          </a:p>
          <a:p>
            <a:pPr lvl="2"/>
            <a:r>
              <a:rPr lang="en-GB"/>
              <a:t>Provide instructions</a:t>
            </a:r>
          </a:p>
          <a:p>
            <a:pPr lvl="2"/>
            <a:r>
              <a:rPr lang="en-GB"/>
              <a:t>Give a minute for participants to try</a:t>
            </a:r>
          </a:p>
          <a:p>
            <a:pPr lvl="2"/>
            <a:r>
              <a:rPr lang="en-GB"/>
              <a:t>Ask how it felt to do that</a:t>
            </a:r>
          </a:p>
          <a:p>
            <a:pPr lvl="3"/>
            <a:r>
              <a:rPr lang="en-GB"/>
              <a:t>Responses should include things like awkward, uncomfortable, etc.</a:t>
            </a:r>
          </a:p>
          <a:p>
            <a:pPr lvl="0"/>
            <a:r>
              <a:rPr lang="en-GB"/>
              <a:t>Transition</a:t>
            </a:r>
          </a:p>
          <a:p>
            <a:pPr lvl="2"/>
            <a:r>
              <a:rPr lang="en-GB"/>
              <a:t>Try to remember that feeling as we move through our time together… </a:t>
            </a:r>
          </a:p>
          <a:p>
            <a:pPr lvl="2"/>
            <a:r>
              <a:rPr lang="en-GB"/>
              <a:t>On that note, let’s take a look at our objectives for this workshop</a:t>
            </a:r>
          </a:p>
        </p:txBody>
      </p:sp>
      <p:sp>
        <p:nvSpPr>
          <p:cNvPr id="4" name="Slide Number Placeholder 3"/>
          <p:cNvSpPr>
            <a:spLocks noGrp="1"/>
          </p:cNvSpPr>
          <p:nvPr>
            <p:ph type="sldNum" sz="quarter" idx="5"/>
          </p:nvPr>
        </p:nvSpPr>
        <p:spPr/>
        <p:txBody>
          <a:bodyPr/>
          <a:lstStyle/>
          <a:p>
            <a:fld id="{268B9E03-B95F-F942-AFF0-5C85FCB29B75}" type="slidenum">
              <a:rPr lang="en-US" smtClean="0"/>
              <a:pPr/>
              <a:t>4</a:t>
            </a:fld>
            <a:endParaRPr lang="en-US"/>
          </a:p>
        </p:txBody>
      </p:sp>
    </p:spTree>
    <p:extLst>
      <p:ext uri="{BB962C8B-B14F-4D97-AF65-F5344CB8AC3E}">
        <p14:creationId xmlns:p14="http://schemas.microsoft.com/office/powerpoint/2010/main" val="2191566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7CA6-97C5-C290-CDD7-1995307B9580}"/>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04A3B896-2044-E9C6-7E03-CD6D6EFEDC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a:cs typeface="Helvetica"/>
            </a:endParaRPr>
          </a:p>
        </p:txBody>
      </p:sp>
      <p:sp>
        <p:nvSpPr>
          <p:cNvPr id="4" name="Slide Number Placeholder 3">
            <a:extLst>
              <a:ext uri="{FF2B5EF4-FFF2-40B4-BE49-F238E27FC236}">
                <a16:creationId xmlns:a16="http://schemas.microsoft.com/office/drawing/2014/main" id="{1E6E66C0-7FFB-710F-C179-C399061B9869}"/>
              </a:ext>
            </a:extLst>
          </p:cNvPr>
          <p:cNvSpPr>
            <a:spLocks noGrp="1"/>
          </p:cNvSpPr>
          <p:nvPr>
            <p:ph type="sldNum" sz="quarter" idx="5"/>
          </p:nvPr>
        </p:nvSpPr>
        <p:spPr/>
        <p:txBody>
          <a:bodyPr/>
          <a:lstStyle/>
          <a:p>
            <a:fld id="{268B9E03-B95F-F942-AFF0-5C85FCB29B75}" type="slidenum">
              <a:rPr lang="en-US" smtClean="0"/>
              <a:pPr/>
              <a:t>42</a:t>
            </a:fld>
            <a:endParaRPr lang="en-US"/>
          </a:p>
        </p:txBody>
      </p:sp>
      <p:sp>
        <p:nvSpPr>
          <p:cNvPr id="6" name="Slide Image Placeholder 5">
            <a:extLst>
              <a:ext uri="{FF2B5EF4-FFF2-40B4-BE49-F238E27FC236}">
                <a16:creationId xmlns:a16="http://schemas.microsoft.com/office/drawing/2014/main" id="{5A7240DB-11E8-487D-8B51-8307CF047C86}"/>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532346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81A0-39E9-986F-3324-AA83CE44C9F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530562F0-B472-909E-00AB-5090111235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Emotion regulation	up to 10 min</a:t>
            </a:r>
          </a:p>
          <a:p>
            <a:pPr lvl="1"/>
            <a:r>
              <a:rPr lang="en-GB"/>
              <a:t>DO</a:t>
            </a:r>
          </a:p>
          <a:p>
            <a:pPr lvl="2"/>
            <a:r>
              <a:rPr lang="en-GB"/>
              <a:t>Call on the group to share their ideas</a:t>
            </a:r>
          </a:p>
          <a:p>
            <a:pPr lvl="2"/>
            <a:r>
              <a:rPr lang="en-GB"/>
              <a:t>Encourage others to capture insights</a:t>
            </a:r>
          </a:p>
          <a:p>
            <a:pPr lvl="2"/>
            <a:r>
              <a:rPr lang="en-GB"/>
              <a:t>Be sure to challenge them to be specific and consider learners, teams, managers, leaders and organizational interventions needed</a:t>
            </a:r>
          </a:p>
          <a:p>
            <a:pPr lvl="2"/>
            <a:r>
              <a:rPr lang="en-GB"/>
              <a:t>[click] to share the additional research/method provided (if not provided by the group, also in their participant materials)</a:t>
            </a:r>
          </a:p>
          <a:p>
            <a:r>
              <a:rPr lang="en-GB"/>
              <a:t>Transition to FACILITATOR 1</a:t>
            </a:r>
          </a:p>
          <a:p>
            <a:pPr lvl="2"/>
            <a:r>
              <a:rPr lang="en-GB"/>
              <a:t>Let’s look at the next component</a:t>
            </a:r>
          </a:p>
          <a:p>
            <a:pPr lvl="4"/>
            <a:r>
              <a:rPr lang="en-GB"/>
              <a:t>https://pmc.ncbi.nlm.nih.gov/articles/PMC10460911/</a:t>
            </a:r>
          </a:p>
          <a:p>
            <a:pPr lvl="4"/>
            <a:r>
              <a:rPr lang="en-GB"/>
              <a:t>https://www.frontiersin.org/journals/psychology/articles/10.3389/fpsyg.2020.00877/full</a:t>
            </a:r>
          </a:p>
        </p:txBody>
      </p:sp>
      <p:sp>
        <p:nvSpPr>
          <p:cNvPr id="4" name="Slide Number Placeholder 3">
            <a:extLst>
              <a:ext uri="{FF2B5EF4-FFF2-40B4-BE49-F238E27FC236}">
                <a16:creationId xmlns:a16="http://schemas.microsoft.com/office/drawing/2014/main" id="{DD4A1656-8357-32C6-63C3-699A6E3DC14F}"/>
              </a:ext>
            </a:extLst>
          </p:cNvPr>
          <p:cNvSpPr>
            <a:spLocks noGrp="1"/>
          </p:cNvSpPr>
          <p:nvPr>
            <p:ph type="sldNum" sz="quarter" idx="5"/>
          </p:nvPr>
        </p:nvSpPr>
        <p:spPr/>
        <p:txBody>
          <a:bodyPr/>
          <a:lstStyle/>
          <a:p>
            <a:fld id="{268B9E03-B95F-F942-AFF0-5C85FCB29B75}" type="slidenum">
              <a:rPr lang="en-US" smtClean="0"/>
              <a:pPr/>
              <a:t>43</a:t>
            </a:fld>
            <a:endParaRPr lang="en-US"/>
          </a:p>
        </p:txBody>
      </p:sp>
      <p:sp>
        <p:nvSpPr>
          <p:cNvPr id="6" name="Slide Image Placeholder 5">
            <a:extLst>
              <a:ext uri="{FF2B5EF4-FFF2-40B4-BE49-F238E27FC236}">
                <a16:creationId xmlns:a16="http://schemas.microsoft.com/office/drawing/2014/main" id="{04CE3EFD-BF31-F1C9-238A-4A6D62C01378}"/>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4133677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3D90-07EC-AC10-AEA9-8DD23F4D4E91}"/>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4473D5F-E4F7-7573-0EFF-C94B62078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a:cs typeface="Helvetica"/>
            </a:endParaRPr>
          </a:p>
        </p:txBody>
      </p:sp>
      <p:sp>
        <p:nvSpPr>
          <p:cNvPr id="4" name="Slide Number Placeholder 3">
            <a:extLst>
              <a:ext uri="{FF2B5EF4-FFF2-40B4-BE49-F238E27FC236}">
                <a16:creationId xmlns:a16="http://schemas.microsoft.com/office/drawing/2014/main" id="{EBAB6681-4061-DC0A-A177-0649EC3E492F}"/>
              </a:ext>
            </a:extLst>
          </p:cNvPr>
          <p:cNvSpPr>
            <a:spLocks noGrp="1"/>
          </p:cNvSpPr>
          <p:nvPr>
            <p:ph type="sldNum" sz="quarter" idx="5"/>
          </p:nvPr>
        </p:nvSpPr>
        <p:spPr/>
        <p:txBody>
          <a:bodyPr/>
          <a:lstStyle/>
          <a:p>
            <a:fld id="{268B9E03-B95F-F942-AFF0-5C85FCB29B75}" type="slidenum">
              <a:rPr lang="en-US" smtClean="0"/>
              <a:pPr/>
              <a:t>44</a:t>
            </a:fld>
            <a:endParaRPr lang="en-US"/>
          </a:p>
        </p:txBody>
      </p:sp>
      <p:sp>
        <p:nvSpPr>
          <p:cNvPr id="6" name="Slide Image Placeholder 5">
            <a:extLst>
              <a:ext uri="{FF2B5EF4-FFF2-40B4-BE49-F238E27FC236}">
                <a16:creationId xmlns:a16="http://schemas.microsoft.com/office/drawing/2014/main" id="{73B67131-E62A-86BE-DE02-DCBCEFEBF32E}"/>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4167258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CA0AA-793A-3ADD-0D35-4A9A1A690CF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C3784954-03E3-01C0-A244-6C53AD5FDC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r>
              <a:rPr lang="en-GB"/>
              <a:t>Goal setting and expectations	up to 10 min</a:t>
            </a:r>
          </a:p>
          <a:p>
            <a:pPr lvl="1"/>
            <a:r>
              <a:rPr lang="en-GB"/>
              <a:t>DO</a:t>
            </a:r>
          </a:p>
          <a:p>
            <a:pPr lvl="2"/>
            <a:r>
              <a:rPr lang="en-GB"/>
              <a:t>Call on the group to share their ideas</a:t>
            </a:r>
          </a:p>
          <a:p>
            <a:pPr lvl="2"/>
            <a:r>
              <a:rPr lang="en-GB"/>
              <a:t>Encourage others to capture insights</a:t>
            </a:r>
          </a:p>
          <a:p>
            <a:pPr lvl="2"/>
            <a:r>
              <a:rPr lang="en-GB"/>
              <a:t>Be sure to challenge them to be specific and consider learners, teams, managers, leaders and organizational interventions needed</a:t>
            </a:r>
          </a:p>
          <a:p>
            <a:pPr lvl="2"/>
            <a:r>
              <a:rPr lang="en-GB"/>
              <a:t>[click] to share the additional research/method provided (if not provided by the group, also in their participant materials)</a:t>
            </a:r>
          </a:p>
          <a:p>
            <a:r>
              <a:rPr lang="en-GB"/>
              <a:t>Transition to FACILITATOR 2</a:t>
            </a:r>
          </a:p>
          <a:p>
            <a:pPr lvl="2"/>
            <a:r>
              <a:rPr lang="en-GB"/>
              <a:t>Let’s look at the next component</a:t>
            </a:r>
          </a:p>
          <a:p>
            <a:pPr lvl="4"/>
            <a:r>
              <a:rPr lang="en-GB"/>
              <a:t>https://www.canr.msu.edu/news/achieving_your_goals_an_evidence_based_approach</a:t>
            </a:r>
          </a:p>
          <a:p>
            <a:pPr lvl="4"/>
            <a:r>
              <a:rPr lang="en-GB"/>
              <a:t>https://hr.berkeley.edu/sites/default/files/setting_and_achieving_goals_with_adaptability_companion_job_aid.pdf</a:t>
            </a:r>
          </a:p>
        </p:txBody>
      </p:sp>
      <p:sp>
        <p:nvSpPr>
          <p:cNvPr id="4" name="Slide Number Placeholder 3">
            <a:extLst>
              <a:ext uri="{FF2B5EF4-FFF2-40B4-BE49-F238E27FC236}">
                <a16:creationId xmlns:a16="http://schemas.microsoft.com/office/drawing/2014/main" id="{C8F10925-B98B-5062-0551-3F1022B32A90}"/>
              </a:ext>
            </a:extLst>
          </p:cNvPr>
          <p:cNvSpPr>
            <a:spLocks noGrp="1"/>
          </p:cNvSpPr>
          <p:nvPr>
            <p:ph type="sldNum" sz="quarter" idx="5"/>
          </p:nvPr>
        </p:nvSpPr>
        <p:spPr/>
        <p:txBody>
          <a:bodyPr/>
          <a:lstStyle/>
          <a:p>
            <a:fld id="{268B9E03-B95F-F942-AFF0-5C85FCB29B75}" type="slidenum">
              <a:rPr lang="en-US" smtClean="0"/>
              <a:pPr/>
              <a:t>45</a:t>
            </a:fld>
            <a:endParaRPr lang="en-US"/>
          </a:p>
        </p:txBody>
      </p:sp>
      <p:sp>
        <p:nvSpPr>
          <p:cNvPr id="6" name="Slide Image Placeholder 5">
            <a:extLst>
              <a:ext uri="{FF2B5EF4-FFF2-40B4-BE49-F238E27FC236}">
                <a16:creationId xmlns:a16="http://schemas.microsoft.com/office/drawing/2014/main" id="{1ECD6A83-36F9-BFE4-6D3A-13FAEED6C410}"/>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997110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4BB92-6CBE-EB51-9CF0-68B708EE1BA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2CBEF62B-0898-E325-C33F-666EC3632A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a:cs typeface="Helvetica"/>
            </a:endParaRPr>
          </a:p>
        </p:txBody>
      </p:sp>
      <p:sp>
        <p:nvSpPr>
          <p:cNvPr id="4" name="Slide Number Placeholder 3">
            <a:extLst>
              <a:ext uri="{FF2B5EF4-FFF2-40B4-BE49-F238E27FC236}">
                <a16:creationId xmlns:a16="http://schemas.microsoft.com/office/drawing/2014/main" id="{B1857EF5-5DB9-B41C-0A8B-BF20C813E11E}"/>
              </a:ext>
            </a:extLst>
          </p:cNvPr>
          <p:cNvSpPr>
            <a:spLocks noGrp="1"/>
          </p:cNvSpPr>
          <p:nvPr>
            <p:ph type="sldNum" sz="quarter" idx="5"/>
          </p:nvPr>
        </p:nvSpPr>
        <p:spPr/>
        <p:txBody>
          <a:bodyPr/>
          <a:lstStyle/>
          <a:p>
            <a:fld id="{268B9E03-B95F-F942-AFF0-5C85FCB29B75}" type="slidenum">
              <a:rPr lang="en-US" smtClean="0"/>
              <a:pPr/>
              <a:t>46</a:t>
            </a:fld>
            <a:endParaRPr lang="en-US"/>
          </a:p>
        </p:txBody>
      </p:sp>
      <p:sp>
        <p:nvSpPr>
          <p:cNvPr id="6" name="Slide Image Placeholder 5">
            <a:extLst>
              <a:ext uri="{FF2B5EF4-FFF2-40B4-BE49-F238E27FC236}">
                <a16:creationId xmlns:a16="http://schemas.microsoft.com/office/drawing/2014/main" id="{5498305C-54A1-C93A-56DA-34801EDFBFC9}"/>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373541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187DF-64CB-CC3F-457E-D81D59D5B9C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D13DDAC2-44FF-6B95-6497-5A619C0A6D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Plan and prioritize	up to 10 min</a:t>
            </a:r>
          </a:p>
          <a:p>
            <a:pPr lvl="1"/>
            <a:r>
              <a:rPr lang="en-GB"/>
              <a:t>DO</a:t>
            </a:r>
          </a:p>
          <a:p>
            <a:pPr lvl="2"/>
            <a:r>
              <a:rPr lang="en-GB"/>
              <a:t>Call on the group to share their ideas</a:t>
            </a:r>
          </a:p>
          <a:p>
            <a:pPr lvl="2"/>
            <a:r>
              <a:rPr lang="en-GB"/>
              <a:t>Encourage others to capture insights</a:t>
            </a:r>
          </a:p>
          <a:p>
            <a:pPr lvl="2"/>
            <a:r>
              <a:rPr lang="en-GB"/>
              <a:t>Be sure to challenge them to be specific and consider learners, teams, managers, leaders and organizational interventions needed</a:t>
            </a:r>
          </a:p>
          <a:p>
            <a:pPr lvl="2"/>
            <a:r>
              <a:rPr lang="en-GB"/>
              <a:t>[click] to share the additional research/method provided (if not provided by the group, also in their participant materials)</a:t>
            </a:r>
          </a:p>
          <a:p>
            <a:r>
              <a:rPr lang="en-GB"/>
              <a:t>Transition to FACILITATOR 1</a:t>
            </a:r>
          </a:p>
          <a:p>
            <a:pPr lvl="2"/>
            <a:r>
              <a:rPr lang="en-GB"/>
              <a:t>Let’s look at the next component</a:t>
            </a:r>
          </a:p>
          <a:p>
            <a:pPr lvl="4"/>
            <a:r>
              <a:rPr lang="en-GB"/>
              <a:t>Eisenhower, D. (1957). The Eisenhower Matrix: Decision making and prioritization tool. Archives of the Eisenhower Presidential Library.</a:t>
            </a:r>
          </a:p>
          <a:p>
            <a:pPr lvl="4"/>
            <a:r>
              <a:rPr lang="en-GB"/>
              <a:t>ABC analysis. MindTools. https://www.mindtools.com/a2jkt9c/abc-analysis</a:t>
            </a:r>
          </a:p>
          <a:p>
            <a:pPr lvl="4"/>
            <a:r>
              <a:rPr lang="en-GB"/>
              <a:t>Kruse, K. (2016). Time blocking 101: A step-by-step guide to mastering your schedule. Forbes. https://www.forbes.com/sites/kevinkruse/2016/01/11/time-blocking-101-a-step-by-step-guide-to-mastering-your-schedule</a:t>
            </a:r>
          </a:p>
        </p:txBody>
      </p:sp>
      <p:sp>
        <p:nvSpPr>
          <p:cNvPr id="4" name="Slide Number Placeholder 3">
            <a:extLst>
              <a:ext uri="{FF2B5EF4-FFF2-40B4-BE49-F238E27FC236}">
                <a16:creationId xmlns:a16="http://schemas.microsoft.com/office/drawing/2014/main" id="{76B8627E-F804-E5FB-8F74-FC8B9A7EB9B0}"/>
              </a:ext>
            </a:extLst>
          </p:cNvPr>
          <p:cNvSpPr>
            <a:spLocks noGrp="1"/>
          </p:cNvSpPr>
          <p:nvPr>
            <p:ph type="sldNum" sz="quarter" idx="5"/>
          </p:nvPr>
        </p:nvSpPr>
        <p:spPr/>
        <p:txBody>
          <a:bodyPr/>
          <a:lstStyle/>
          <a:p>
            <a:fld id="{268B9E03-B95F-F942-AFF0-5C85FCB29B75}" type="slidenum">
              <a:rPr lang="en-US" smtClean="0"/>
              <a:pPr/>
              <a:t>47</a:t>
            </a:fld>
            <a:endParaRPr lang="en-US"/>
          </a:p>
        </p:txBody>
      </p:sp>
      <p:sp>
        <p:nvSpPr>
          <p:cNvPr id="6" name="Slide Image Placeholder 5">
            <a:extLst>
              <a:ext uri="{FF2B5EF4-FFF2-40B4-BE49-F238E27FC236}">
                <a16:creationId xmlns:a16="http://schemas.microsoft.com/office/drawing/2014/main" id="{F23E8CE8-A284-6FDF-A75B-BE41214F2A8E}"/>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760644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BA8C-E41F-295E-E4DD-CF0214EC3140}"/>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842BBE4E-BDB1-0C1F-B0FC-7AA406E053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endParaRPr lang="en-GB">
              <a:cs typeface="Helvetica"/>
            </a:endParaRPr>
          </a:p>
        </p:txBody>
      </p:sp>
      <p:sp>
        <p:nvSpPr>
          <p:cNvPr id="4" name="Slide Number Placeholder 3">
            <a:extLst>
              <a:ext uri="{FF2B5EF4-FFF2-40B4-BE49-F238E27FC236}">
                <a16:creationId xmlns:a16="http://schemas.microsoft.com/office/drawing/2014/main" id="{6443C8CE-856B-A6DE-ECC1-92D0EC49B4DB}"/>
              </a:ext>
            </a:extLst>
          </p:cNvPr>
          <p:cNvSpPr>
            <a:spLocks noGrp="1"/>
          </p:cNvSpPr>
          <p:nvPr>
            <p:ph type="sldNum" sz="quarter" idx="5"/>
          </p:nvPr>
        </p:nvSpPr>
        <p:spPr/>
        <p:txBody>
          <a:bodyPr/>
          <a:lstStyle/>
          <a:p>
            <a:fld id="{268B9E03-B95F-F942-AFF0-5C85FCB29B75}" type="slidenum">
              <a:rPr lang="en-US" smtClean="0"/>
              <a:pPr/>
              <a:t>48</a:t>
            </a:fld>
            <a:endParaRPr lang="en-US"/>
          </a:p>
        </p:txBody>
      </p:sp>
      <p:sp>
        <p:nvSpPr>
          <p:cNvPr id="6" name="Slide Image Placeholder 5">
            <a:extLst>
              <a:ext uri="{FF2B5EF4-FFF2-40B4-BE49-F238E27FC236}">
                <a16:creationId xmlns:a16="http://schemas.microsoft.com/office/drawing/2014/main" id="{49FE84F5-2475-2497-0CA0-7BE744CF430E}"/>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44821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A4A3-85C9-DF67-574A-BB106E2B43C0}"/>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441648B6-EC04-4594-BCF2-B982D6984E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r>
              <a:rPr lang="en-GB"/>
              <a:t>Seek self-improvement	up to 10 min</a:t>
            </a:r>
          </a:p>
          <a:p>
            <a:pPr lvl="1"/>
            <a:r>
              <a:rPr lang="en-GB"/>
              <a:t>DO</a:t>
            </a:r>
          </a:p>
          <a:p>
            <a:pPr lvl="2"/>
            <a:r>
              <a:rPr lang="en-GB"/>
              <a:t>Call on the group to share their ideas</a:t>
            </a:r>
          </a:p>
          <a:p>
            <a:pPr lvl="2"/>
            <a:r>
              <a:rPr lang="en-GB"/>
              <a:t>Encourage others to capture insights</a:t>
            </a:r>
          </a:p>
          <a:p>
            <a:pPr lvl="2"/>
            <a:r>
              <a:rPr lang="en-GB"/>
              <a:t>Be sure to challenge them to be specific and consider learners, teams, managers, leaders and organizational interventions needed</a:t>
            </a:r>
          </a:p>
          <a:p>
            <a:pPr lvl="2"/>
            <a:r>
              <a:rPr lang="en-GB"/>
              <a:t>[click] to share the additional research/method provided (if not provided by the group, also in their participant materials)</a:t>
            </a:r>
          </a:p>
          <a:p>
            <a:r>
              <a:rPr lang="en-GB"/>
              <a:t>Transition to FACILITATOR 2</a:t>
            </a:r>
          </a:p>
          <a:p>
            <a:pPr lvl="2"/>
            <a:r>
              <a:rPr lang="en-GB"/>
              <a:t>We’ve provided you with a few resources in your participant materials</a:t>
            </a:r>
          </a:p>
          <a:p>
            <a:pPr lvl="2"/>
            <a:r>
              <a:rPr lang="en-GB"/>
              <a:t>Let’s look at a few more resources to support you as you look to implement Skills for Success with your organizations</a:t>
            </a:r>
          </a:p>
          <a:p>
            <a:pPr lvl="4"/>
            <a:r>
              <a:rPr lang="en-GB"/>
              <a:t>https://en.wikipedia.org/wiki/Identity_based_motivation</a:t>
            </a:r>
          </a:p>
          <a:p>
            <a:pPr lvl="4"/>
            <a:r>
              <a:rPr lang="en-GB"/>
              <a:t>https://bpspsychub.onlinelibrary.wiley.com/doi/10.1111/joop.12240</a:t>
            </a:r>
          </a:p>
          <a:p>
            <a:pPr lvl="4"/>
            <a:endParaRPr lang="en-GB"/>
          </a:p>
        </p:txBody>
      </p:sp>
      <p:sp>
        <p:nvSpPr>
          <p:cNvPr id="4" name="Slide Number Placeholder 3">
            <a:extLst>
              <a:ext uri="{FF2B5EF4-FFF2-40B4-BE49-F238E27FC236}">
                <a16:creationId xmlns:a16="http://schemas.microsoft.com/office/drawing/2014/main" id="{0A43F0A2-9503-7951-3F36-F21372266229}"/>
              </a:ext>
            </a:extLst>
          </p:cNvPr>
          <p:cNvSpPr>
            <a:spLocks noGrp="1"/>
          </p:cNvSpPr>
          <p:nvPr>
            <p:ph type="sldNum" sz="quarter" idx="5"/>
          </p:nvPr>
        </p:nvSpPr>
        <p:spPr/>
        <p:txBody>
          <a:bodyPr/>
          <a:lstStyle/>
          <a:p>
            <a:fld id="{268B9E03-B95F-F942-AFF0-5C85FCB29B75}" type="slidenum">
              <a:rPr lang="en-US" smtClean="0"/>
              <a:pPr/>
              <a:t>49</a:t>
            </a:fld>
            <a:endParaRPr lang="en-US"/>
          </a:p>
        </p:txBody>
      </p:sp>
      <p:sp>
        <p:nvSpPr>
          <p:cNvPr id="6" name="Slide Image Placeholder 5">
            <a:extLst>
              <a:ext uri="{FF2B5EF4-FFF2-40B4-BE49-F238E27FC236}">
                <a16:creationId xmlns:a16="http://schemas.microsoft.com/office/drawing/2014/main" id="{34CAE925-44E5-6872-19F0-353EA13359C8}"/>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356170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r>
              <a:rPr lang="en-GB"/>
              <a:t>FACILITATOR 2</a:t>
            </a:r>
          </a:p>
        </p:txBody>
      </p:sp>
      <p:sp>
        <p:nvSpPr>
          <p:cNvPr id="4" name="Slide Number Placeholder 3"/>
          <p:cNvSpPr>
            <a:spLocks noGrp="1"/>
          </p:cNvSpPr>
          <p:nvPr>
            <p:ph type="sldNum" sz="quarter" idx="5"/>
          </p:nvPr>
        </p:nvSpPr>
        <p:spPr/>
        <p:txBody>
          <a:bodyPr/>
          <a:lstStyle/>
          <a:p>
            <a:fld id="{268B9E03-B95F-F942-AFF0-5C85FCB29B75}" type="slidenum">
              <a:rPr lang="en-US" smtClean="0"/>
              <a:pPr/>
              <a:t>50</a:t>
            </a:fld>
            <a:endParaRPr lang="en-US"/>
          </a:p>
        </p:txBody>
      </p:sp>
    </p:spTree>
    <p:extLst>
      <p:ext uri="{BB962C8B-B14F-4D97-AF65-F5344CB8AC3E}">
        <p14:creationId xmlns:p14="http://schemas.microsoft.com/office/powerpoint/2010/main" val="3163038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SFS Resources</a:t>
            </a:r>
          </a:p>
          <a:p>
            <a:pPr lvl="1"/>
            <a:r>
              <a:rPr lang="en-GB"/>
              <a:t>Do</a:t>
            </a:r>
          </a:p>
          <a:p>
            <a:pPr lvl="2"/>
            <a:r>
              <a:rPr lang="en-GB"/>
              <a:t>Refer participants to the resources on the following slides</a:t>
            </a:r>
          </a:p>
          <a:p>
            <a:pPr lvl="2"/>
            <a:r>
              <a:rPr lang="en-GB"/>
              <a:t>Let them know they will find links in their participant materials and the microsite</a:t>
            </a:r>
          </a:p>
          <a:p>
            <a:r>
              <a:rPr lang="en-GB"/>
              <a:t>Official SFS website</a:t>
            </a:r>
          </a:p>
          <a:p>
            <a:pPr lvl="1"/>
            <a:r>
              <a:rPr lang="en-GB"/>
              <a:t>say</a:t>
            </a:r>
          </a:p>
          <a:p>
            <a:pPr lvl="2"/>
            <a:r>
              <a:rPr lang="en-GB"/>
              <a:t>Here you’ll find links to all of the following tools…</a:t>
            </a:r>
          </a:p>
          <a:p>
            <a:pPr lvl="4"/>
            <a:r>
              <a:rPr lang="en-GB"/>
              <a:t>https://www.canada.ca/en/services/jobs/training/initiatives/skills-success.html</a:t>
            </a:r>
          </a:p>
        </p:txBody>
      </p:sp>
      <p:sp>
        <p:nvSpPr>
          <p:cNvPr id="4" name="Slide Number Placeholder 3"/>
          <p:cNvSpPr>
            <a:spLocks noGrp="1"/>
          </p:cNvSpPr>
          <p:nvPr>
            <p:ph type="sldNum" sz="quarter" idx="5"/>
          </p:nvPr>
        </p:nvSpPr>
        <p:spPr/>
        <p:txBody>
          <a:bodyPr/>
          <a:lstStyle/>
          <a:p>
            <a:fld id="{268B9E03-B95F-F942-AFF0-5C85FCB29B75}" type="slidenum">
              <a:rPr lang="en-US" smtClean="0"/>
              <a:pPr/>
              <a:t>51</a:t>
            </a:fld>
            <a:endParaRPr lang="en-US"/>
          </a:p>
        </p:txBody>
      </p:sp>
    </p:spTree>
    <p:extLst>
      <p:ext uri="{BB962C8B-B14F-4D97-AF65-F5344CB8AC3E}">
        <p14:creationId xmlns:p14="http://schemas.microsoft.com/office/powerpoint/2010/main" val="224619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F4A63-1045-A28A-F2B1-FA0EA93C584A}"/>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6DF959BD-1CEC-F056-0A02-3EFA3ACC0780}"/>
              </a:ext>
            </a:extLst>
          </p:cNvPr>
          <p:cNvSpPr>
            <a:spLocks noGrp="1"/>
          </p:cNvSpPr>
          <p:nvPr>
            <p:ph type="body" idx="1"/>
          </p:nvPr>
        </p:nvSpPr>
        <p:spPr/>
        <p:txBody>
          <a:bodyPr/>
          <a:lstStyle/>
          <a:p>
            <a:r>
              <a:rPr lang="en-GB"/>
              <a:t>FACILITATOR 2</a:t>
            </a:r>
          </a:p>
          <a:p>
            <a:r>
              <a:rPr lang="en-GB"/>
              <a:t>Objectives	1 min</a:t>
            </a:r>
          </a:p>
          <a:p>
            <a:pPr lvl="1"/>
            <a:r>
              <a:rPr lang="en-GB"/>
              <a:t>Do</a:t>
            </a:r>
          </a:p>
          <a:p>
            <a:pPr lvl="2"/>
            <a:r>
              <a:rPr lang="en-GB"/>
              <a:t>Walk through objectives</a:t>
            </a:r>
          </a:p>
          <a:p>
            <a:pPr lvl="2"/>
            <a:r>
              <a:rPr lang="en-GB"/>
              <a:t>Point out it’s meant to be very interactive and action-focused</a:t>
            </a:r>
          </a:p>
          <a:p>
            <a:pPr lvl="2"/>
            <a:r>
              <a:rPr lang="en-GB"/>
              <a:t>Today is not just about learning, but also about enabling them to walk away with a very good start on the business case and an implementation plan for their organization</a:t>
            </a:r>
          </a:p>
          <a:p>
            <a:pPr lvl="0"/>
            <a:r>
              <a:rPr lang="en-GB"/>
              <a:t>Transition</a:t>
            </a:r>
          </a:p>
          <a:p>
            <a:pPr lvl="2"/>
            <a:r>
              <a:rPr lang="en-GB"/>
              <a:t>And our agenda…</a:t>
            </a:r>
          </a:p>
        </p:txBody>
      </p:sp>
      <p:sp>
        <p:nvSpPr>
          <p:cNvPr id="4" name="Slide Number Placeholder 3">
            <a:extLst>
              <a:ext uri="{FF2B5EF4-FFF2-40B4-BE49-F238E27FC236}">
                <a16:creationId xmlns:a16="http://schemas.microsoft.com/office/drawing/2014/main" id="{AAFCFC8E-A8B4-D424-A958-EEDC5F8819F5}"/>
              </a:ext>
            </a:extLst>
          </p:cNvPr>
          <p:cNvSpPr>
            <a:spLocks noGrp="1"/>
          </p:cNvSpPr>
          <p:nvPr>
            <p:ph type="sldNum" sz="quarter" idx="5"/>
          </p:nvPr>
        </p:nvSpPr>
        <p:spPr/>
        <p:txBody>
          <a:bodyPr/>
          <a:lstStyle/>
          <a:p>
            <a:fld id="{268B9E03-B95F-F942-AFF0-5C85FCB29B75}" type="slidenum">
              <a:rPr lang="en-US" smtClean="0"/>
              <a:pPr/>
              <a:t>5</a:t>
            </a:fld>
            <a:endParaRPr lang="en-US"/>
          </a:p>
        </p:txBody>
      </p:sp>
      <p:sp>
        <p:nvSpPr>
          <p:cNvPr id="6" name="Slide Image Placeholder 5">
            <a:extLst>
              <a:ext uri="{FF2B5EF4-FFF2-40B4-BE49-F238E27FC236}">
                <a16:creationId xmlns:a16="http://schemas.microsoft.com/office/drawing/2014/main" id="{923BE481-CE15-172A-2DF5-1EE27B92B4EF}"/>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777660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9617-6E62-ADFA-DEB6-5AC37B1ED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9B264-C3BA-75E6-F7DA-A6182081D90C}"/>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7BE72BE6-E3E3-24B3-317C-D9B885F42B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Official SFS website</a:t>
            </a:r>
          </a:p>
          <a:p>
            <a:pPr lvl="1"/>
            <a:r>
              <a:rPr lang="en-GB"/>
              <a:t>say</a:t>
            </a:r>
          </a:p>
          <a:p>
            <a:pPr lvl="2"/>
            <a:r>
              <a:rPr lang="en-GB"/>
              <a:t>Here you’ll find the definitions, components and behaviours</a:t>
            </a:r>
          </a:p>
          <a:p>
            <a:pPr lvl="4"/>
            <a:r>
              <a:rPr lang="en-GB"/>
              <a:t>https://www.canada.ca/en/services/jobs/training/initiatives/skills-success/learning-steps.html#adaptability</a:t>
            </a:r>
          </a:p>
        </p:txBody>
      </p:sp>
      <p:sp>
        <p:nvSpPr>
          <p:cNvPr id="4" name="Slide Number Placeholder 3">
            <a:extLst>
              <a:ext uri="{FF2B5EF4-FFF2-40B4-BE49-F238E27FC236}">
                <a16:creationId xmlns:a16="http://schemas.microsoft.com/office/drawing/2014/main" id="{E19E6F15-4723-C38D-0BEE-8ED9AC8927B2}"/>
              </a:ext>
            </a:extLst>
          </p:cNvPr>
          <p:cNvSpPr>
            <a:spLocks noGrp="1"/>
          </p:cNvSpPr>
          <p:nvPr>
            <p:ph type="sldNum" sz="quarter" idx="5"/>
          </p:nvPr>
        </p:nvSpPr>
        <p:spPr/>
        <p:txBody>
          <a:bodyPr/>
          <a:lstStyle/>
          <a:p>
            <a:fld id="{268B9E03-B95F-F942-AFF0-5C85FCB29B75}" type="slidenum">
              <a:rPr lang="en-US" smtClean="0"/>
              <a:pPr/>
              <a:t>52</a:t>
            </a:fld>
            <a:endParaRPr lang="en-US"/>
          </a:p>
        </p:txBody>
      </p:sp>
    </p:spTree>
    <p:extLst>
      <p:ext uri="{BB962C8B-B14F-4D97-AF65-F5344CB8AC3E}">
        <p14:creationId xmlns:p14="http://schemas.microsoft.com/office/powerpoint/2010/main" val="2691072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5444-4F8D-02F9-6061-9036C5CD8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10D95-5AF9-54D3-C3BD-E9A9A43231C7}"/>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5DA4BC81-2D3E-A5AD-CBB9-AE9C49DC36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Official SFS website Assessment and training tools</a:t>
            </a:r>
          </a:p>
          <a:p>
            <a:pPr lvl="1"/>
            <a:r>
              <a:rPr lang="en-GB"/>
              <a:t>say</a:t>
            </a:r>
          </a:p>
          <a:p>
            <a:pPr lvl="2"/>
            <a:r>
              <a:rPr lang="en-GB"/>
              <a:t>Here is a searchable repository of various assessments, programs and resources approved by ESDC to support development</a:t>
            </a:r>
          </a:p>
          <a:p>
            <a:pPr lvl="2"/>
            <a:r>
              <a:rPr lang="en-GB"/>
              <a:t>Includes both free and paid resources</a:t>
            </a:r>
          </a:p>
          <a:p>
            <a:pPr lvl="2"/>
            <a:r>
              <a:rPr lang="en-GB"/>
              <a:t>Searchable:</a:t>
            </a:r>
          </a:p>
          <a:p>
            <a:pPr lvl="3"/>
            <a:r>
              <a:rPr lang="en-GB"/>
              <a:t>As Individual or Employer</a:t>
            </a:r>
          </a:p>
          <a:p>
            <a:pPr lvl="3"/>
            <a:r>
              <a:rPr lang="en-GB"/>
              <a:t>By specific skill or all skills</a:t>
            </a:r>
          </a:p>
          <a:p>
            <a:pPr lvl="3"/>
            <a:r>
              <a:rPr lang="en-GB"/>
              <a:t>Training or assessments</a:t>
            </a:r>
          </a:p>
          <a:p>
            <a:pPr lvl="3"/>
            <a:r>
              <a:rPr lang="en-GB"/>
              <a:t>Online or in-person, and</a:t>
            </a:r>
          </a:p>
          <a:p>
            <a:pPr lvl="3"/>
            <a:r>
              <a:rPr lang="en-GB"/>
              <a:t>By specific organization or provider</a:t>
            </a:r>
          </a:p>
          <a:p>
            <a:pPr lvl="4"/>
            <a:r>
              <a:rPr lang="en-GB"/>
              <a:t>https://www.canada.ca/en/services/jobs/training/initiatives/skills-success/tools.html?category=Individual&amp;type=Training</a:t>
            </a:r>
          </a:p>
        </p:txBody>
      </p:sp>
      <p:sp>
        <p:nvSpPr>
          <p:cNvPr id="4" name="Slide Number Placeholder 3">
            <a:extLst>
              <a:ext uri="{FF2B5EF4-FFF2-40B4-BE49-F238E27FC236}">
                <a16:creationId xmlns:a16="http://schemas.microsoft.com/office/drawing/2014/main" id="{0E6FA3B3-CF36-3426-5469-EA21ACC386D8}"/>
              </a:ext>
            </a:extLst>
          </p:cNvPr>
          <p:cNvSpPr>
            <a:spLocks noGrp="1"/>
          </p:cNvSpPr>
          <p:nvPr>
            <p:ph type="sldNum" sz="quarter" idx="5"/>
          </p:nvPr>
        </p:nvSpPr>
        <p:spPr/>
        <p:txBody>
          <a:bodyPr/>
          <a:lstStyle/>
          <a:p>
            <a:fld id="{268B9E03-B95F-F942-AFF0-5C85FCB29B75}" type="slidenum">
              <a:rPr lang="en-US" smtClean="0"/>
              <a:pPr/>
              <a:t>53</a:t>
            </a:fld>
            <a:endParaRPr lang="en-US"/>
          </a:p>
        </p:txBody>
      </p:sp>
    </p:spTree>
    <p:extLst>
      <p:ext uri="{BB962C8B-B14F-4D97-AF65-F5344CB8AC3E}">
        <p14:creationId xmlns:p14="http://schemas.microsoft.com/office/powerpoint/2010/main" val="2774452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AFC26-F6FF-0EE8-1EDC-208291F0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A4CBF-BE85-2CE5-32E3-7A8BB82722E7}"/>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D3E45F9D-DD60-7C6E-B7D0-278CB591E9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SFS Snapshot</a:t>
            </a:r>
          </a:p>
          <a:p>
            <a:pPr lvl="1"/>
            <a:r>
              <a:rPr lang="en-GB"/>
              <a:t>say</a:t>
            </a:r>
          </a:p>
          <a:p>
            <a:pPr lvl="2"/>
            <a:r>
              <a:rPr lang="en-GB"/>
              <a:t>This, for example is a self-assessment you and your learners can use AFTER completing a skill-building program</a:t>
            </a:r>
          </a:p>
          <a:p>
            <a:pPr lvl="4"/>
            <a:r>
              <a:rPr lang="en-GB"/>
              <a:t>https://immplus.ca/snapshot/</a:t>
            </a:r>
          </a:p>
        </p:txBody>
      </p:sp>
      <p:sp>
        <p:nvSpPr>
          <p:cNvPr id="4" name="Slide Number Placeholder 3">
            <a:extLst>
              <a:ext uri="{FF2B5EF4-FFF2-40B4-BE49-F238E27FC236}">
                <a16:creationId xmlns:a16="http://schemas.microsoft.com/office/drawing/2014/main" id="{916A4AFC-D059-2EF6-C8F2-A4C31B4ACE12}"/>
              </a:ext>
            </a:extLst>
          </p:cNvPr>
          <p:cNvSpPr>
            <a:spLocks noGrp="1"/>
          </p:cNvSpPr>
          <p:nvPr>
            <p:ph type="sldNum" sz="quarter" idx="5"/>
          </p:nvPr>
        </p:nvSpPr>
        <p:spPr/>
        <p:txBody>
          <a:bodyPr/>
          <a:lstStyle/>
          <a:p>
            <a:fld id="{268B9E03-B95F-F942-AFF0-5C85FCB29B75}" type="slidenum">
              <a:rPr lang="en-US" smtClean="0"/>
              <a:pPr/>
              <a:t>54</a:t>
            </a:fld>
            <a:endParaRPr lang="en-US"/>
          </a:p>
        </p:txBody>
      </p:sp>
    </p:spTree>
    <p:extLst>
      <p:ext uri="{BB962C8B-B14F-4D97-AF65-F5344CB8AC3E}">
        <p14:creationId xmlns:p14="http://schemas.microsoft.com/office/powerpoint/2010/main" val="2001086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A24A-9C1F-596F-49CB-9D90AE9EC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648DC-53E7-B64D-DBBF-0B094512EBAC}"/>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8151E6EA-A81A-F6AD-9936-DD7DBEECE9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SFS Snapshot</a:t>
            </a:r>
          </a:p>
          <a:p>
            <a:pPr lvl="1"/>
            <a:r>
              <a:rPr lang="en-GB"/>
              <a:t>say</a:t>
            </a:r>
          </a:p>
          <a:p>
            <a:pPr lvl="2"/>
            <a:r>
              <a:rPr lang="en-GB"/>
              <a:t>Learners can choose to do any or all of the skills</a:t>
            </a:r>
          </a:p>
          <a:p>
            <a:pPr lvl="4"/>
            <a:r>
              <a:rPr lang="en-GB"/>
              <a:t>https://immplus.ca/snapshot/</a:t>
            </a:r>
          </a:p>
        </p:txBody>
      </p:sp>
      <p:sp>
        <p:nvSpPr>
          <p:cNvPr id="4" name="Slide Number Placeholder 3">
            <a:extLst>
              <a:ext uri="{FF2B5EF4-FFF2-40B4-BE49-F238E27FC236}">
                <a16:creationId xmlns:a16="http://schemas.microsoft.com/office/drawing/2014/main" id="{BAC21AF2-CB6C-F55D-DB23-290C4DA27F5C}"/>
              </a:ext>
            </a:extLst>
          </p:cNvPr>
          <p:cNvSpPr>
            <a:spLocks noGrp="1"/>
          </p:cNvSpPr>
          <p:nvPr>
            <p:ph type="sldNum" sz="quarter" idx="5"/>
          </p:nvPr>
        </p:nvSpPr>
        <p:spPr/>
        <p:txBody>
          <a:bodyPr/>
          <a:lstStyle/>
          <a:p>
            <a:fld id="{268B9E03-B95F-F942-AFF0-5C85FCB29B75}" type="slidenum">
              <a:rPr lang="en-US" smtClean="0"/>
              <a:pPr/>
              <a:t>55</a:t>
            </a:fld>
            <a:endParaRPr lang="en-US"/>
          </a:p>
        </p:txBody>
      </p:sp>
    </p:spTree>
    <p:extLst>
      <p:ext uri="{BB962C8B-B14F-4D97-AF65-F5344CB8AC3E}">
        <p14:creationId xmlns:p14="http://schemas.microsoft.com/office/powerpoint/2010/main" val="558880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5425-558C-8135-E31B-58C52233C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4EFDD-6ABF-90CA-E971-B578541CAB4B}"/>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A274792E-CD15-31CE-D637-F5977C7F98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SFS Snapshot</a:t>
            </a:r>
          </a:p>
          <a:p>
            <a:pPr lvl="1"/>
            <a:r>
              <a:rPr lang="en-GB"/>
              <a:t>say</a:t>
            </a:r>
          </a:p>
          <a:p>
            <a:pPr lvl="2"/>
            <a:r>
              <a:rPr lang="en-GB"/>
              <a:t>Here is a sneak peek of the Adaptability assessment</a:t>
            </a:r>
          </a:p>
          <a:p>
            <a:pPr lvl="2"/>
            <a:r>
              <a:rPr lang="en-GB"/>
              <a:t>Learners rank against their perceived adaptability BEFORE and AFTER the intervention</a:t>
            </a:r>
          </a:p>
          <a:p>
            <a:pPr lvl="4"/>
            <a:r>
              <a:rPr lang="en-GB"/>
              <a:t>https://immplus.ca/snapshot/</a:t>
            </a:r>
          </a:p>
        </p:txBody>
      </p:sp>
      <p:sp>
        <p:nvSpPr>
          <p:cNvPr id="4" name="Slide Number Placeholder 3">
            <a:extLst>
              <a:ext uri="{FF2B5EF4-FFF2-40B4-BE49-F238E27FC236}">
                <a16:creationId xmlns:a16="http://schemas.microsoft.com/office/drawing/2014/main" id="{E09D06A2-D9EF-9865-9E49-D9F0609D6F60}"/>
              </a:ext>
            </a:extLst>
          </p:cNvPr>
          <p:cNvSpPr>
            <a:spLocks noGrp="1"/>
          </p:cNvSpPr>
          <p:nvPr>
            <p:ph type="sldNum" sz="quarter" idx="5"/>
          </p:nvPr>
        </p:nvSpPr>
        <p:spPr/>
        <p:txBody>
          <a:bodyPr/>
          <a:lstStyle/>
          <a:p>
            <a:fld id="{268B9E03-B95F-F942-AFF0-5C85FCB29B75}" type="slidenum">
              <a:rPr lang="en-US" smtClean="0"/>
              <a:pPr/>
              <a:t>56</a:t>
            </a:fld>
            <a:endParaRPr lang="en-US"/>
          </a:p>
        </p:txBody>
      </p:sp>
    </p:spTree>
    <p:extLst>
      <p:ext uri="{BB962C8B-B14F-4D97-AF65-F5344CB8AC3E}">
        <p14:creationId xmlns:p14="http://schemas.microsoft.com/office/powerpoint/2010/main" val="328361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CF34-EDA9-C23F-C9CC-361A03E6C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F161F-3695-E8EE-13D8-E8F45437A98A}"/>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A40EDFF4-D0D7-B322-11F5-5CCA8A2F96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UP Skills for Work website</a:t>
            </a:r>
          </a:p>
          <a:p>
            <a:pPr lvl="1"/>
            <a:r>
              <a:rPr lang="en-GB"/>
              <a:t>Say</a:t>
            </a:r>
          </a:p>
          <a:p>
            <a:pPr lvl="2"/>
            <a:r>
              <a:rPr lang="en-GB"/>
              <a:t>One example of resources available from one of the organizations hosted on the SFS search engine</a:t>
            </a:r>
          </a:p>
          <a:p>
            <a:pPr lvl="4"/>
            <a:r>
              <a:rPr lang="en-GB"/>
              <a:t>https://upskillsforwork.ca/resources/</a:t>
            </a:r>
          </a:p>
        </p:txBody>
      </p:sp>
      <p:sp>
        <p:nvSpPr>
          <p:cNvPr id="4" name="Slide Number Placeholder 3">
            <a:extLst>
              <a:ext uri="{FF2B5EF4-FFF2-40B4-BE49-F238E27FC236}">
                <a16:creationId xmlns:a16="http://schemas.microsoft.com/office/drawing/2014/main" id="{A5B82545-CAD5-4DB0-D68D-CC0C1E24A9AA}"/>
              </a:ext>
            </a:extLst>
          </p:cNvPr>
          <p:cNvSpPr>
            <a:spLocks noGrp="1"/>
          </p:cNvSpPr>
          <p:nvPr>
            <p:ph type="sldNum" sz="quarter" idx="5"/>
          </p:nvPr>
        </p:nvSpPr>
        <p:spPr/>
        <p:txBody>
          <a:bodyPr/>
          <a:lstStyle/>
          <a:p>
            <a:fld id="{268B9E03-B95F-F942-AFF0-5C85FCB29B75}" type="slidenum">
              <a:rPr lang="en-US" smtClean="0"/>
              <a:pPr/>
              <a:t>57</a:t>
            </a:fld>
            <a:endParaRPr lang="en-US"/>
          </a:p>
        </p:txBody>
      </p:sp>
    </p:spTree>
    <p:extLst>
      <p:ext uri="{BB962C8B-B14F-4D97-AF65-F5344CB8AC3E}">
        <p14:creationId xmlns:p14="http://schemas.microsoft.com/office/powerpoint/2010/main" val="1550692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335F4-E0B7-717E-DEB7-A50F373F7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40BCC-670A-56BA-49BF-42AAC82F1AA6}"/>
              </a:ext>
            </a:extLst>
          </p:cNvPr>
          <p:cNvSpPr>
            <a:spLocks noGrp="1" noRot="1" noChangeAspect="1"/>
          </p:cNvSpPr>
          <p:nvPr>
            <p:ph type="sldImg"/>
          </p:nvPr>
        </p:nvSpPr>
        <p:spPr>
          <a:xfrm>
            <a:off x="1246188" y="511175"/>
            <a:ext cx="4365625" cy="2455863"/>
          </a:xfrm>
        </p:spPr>
      </p:sp>
      <p:sp>
        <p:nvSpPr>
          <p:cNvPr id="3" name="Notes Placeholder 2">
            <a:extLst>
              <a:ext uri="{FF2B5EF4-FFF2-40B4-BE49-F238E27FC236}">
                <a16:creationId xmlns:a16="http://schemas.microsoft.com/office/drawing/2014/main" id="{3B17999E-9829-5D91-2F07-9CC289A7DF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I4PL Microsite</a:t>
            </a:r>
          </a:p>
          <a:p>
            <a:pPr lvl="1"/>
            <a:r>
              <a:rPr lang="en-GB"/>
              <a:t>Say</a:t>
            </a:r>
          </a:p>
          <a:p>
            <a:pPr lvl="2"/>
            <a:r>
              <a:rPr lang="en-GB"/>
              <a:t>This is where you will find the research article as well as the </a:t>
            </a:r>
            <a:r>
              <a:rPr lang="en-GB" err="1"/>
              <a:t>powerpoint</a:t>
            </a:r>
            <a:r>
              <a:rPr lang="en-GB"/>
              <a:t> versions of this presentation and the workbook for you to use for future programs</a:t>
            </a:r>
          </a:p>
          <a:p>
            <a:pPr lvl="4"/>
            <a:r>
              <a:rPr lang="en-GB"/>
              <a:t> /</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Transition to FACILITATOR 1 to explain about badges</a:t>
            </a:r>
          </a:p>
        </p:txBody>
      </p:sp>
      <p:sp>
        <p:nvSpPr>
          <p:cNvPr id="4" name="Slide Number Placeholder 3">
            <a:extLst>
              <a:ext uri="{FF2B5EF4-FFF2-40B4-BE49-F238E27FC236}">
                <a16:creationId xmlns:a16="http://schemas.microsoft.com/office/drawing/2014/main" id="{074B9DC9-B62F-2A0F-2CBD-2128E4F55409}"/>
              </a:ext>
            </a:extLst>
          </p:cNvPr>
          <p:cNvSpPr>
            <a:spLocks noGrp="1"/>
          </p:cNvSpPr>
          <p:nvPr>
            <p:ph type="sldNum" sz="quarter" idx="5"/>
          </p:nvPr>
        </p:nvSpPr>
        <p:spPr/>
        <p:txBody>
          <a:bodyPr/>
          <a:lstStyle/>
          <a:p>
            <a:fld id="{268B9E03-B95F-F942-AFF0-5C85FCB29B75}" type="slidenum">
              <a:rPr lang="en-US" smtClean="0"/>
              <a:pPr/>
              <a:t>58</a:t>
            </a:fld>
            <a:endParaRPr lang="en-US"/>
          </a:p>
        </p:txBody>
      </p:sp>
    </p:spTree>
    <p:extLst>
      <p:ext uri="{BB962C8B-B14F-4D97-AF65-F5344CB8AC3E}">
        <p14:creationId xmlns:p14="http://schemas.microsoft.com/office/powerpoint/2010/main" val="3430316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a:t>FACILITATOR 1</a:t>
            </a:r>
          </a:p>
          <a:p>
            <a:pPr lvl="1"/>
            <a:r>
              <a:rPr lang="en-GB"/>
              <a:t>Say</a:t>
            </a:r>
          </a:p>
          <a:p>
            <a:pPr lvl="2"/>
            <a:r>
              <a:rPr lang="en-GB"/>
              <a:t>As part of this initiative, you were promised badges distinguishing you as Skills for Success Learning Providers </a:t>
            </a:r>
          </a:p>
        </p:txBody>
      </p:sp>
      <p:sp>
        <p:nvSpPr>
          <p:cNvPr id="4" name="Slide Number Placeholder 3"/>
          <p:cNvSpPr>
            <a:spLocks noGrp="1"/>
          </p:cNvSpPr>
          <p:nvPr>
            <p:ph type="sldNum" sz="quarter" idx="5"/>
          </p:nvPr>
        </p:nvSpPr>
        <p:spPr/>
        <p:txBody>
          <a:bodyPr/>
          <a:lstStyle/>
          <a:p>
            <a:fld id="{268B9E03-B95F-F942-AFF0-5C85FCB29B75}" type="slidenum">
              <a:rPr lang="en-US" smtClean="0"/>
              <a:pPr/>
              <a:t>59</a:t>
            </a:fld>
            <a:endParaRPr lang="en-US"/>
          </a:p>
        </p:txBody>
      </p:sp>
      <p:sp>
        <p:nvSpPr>
          <p:cNvPr id="7" name="Slide Image Placeholder 6">
            <a:extLst>
              <a:ext uri="{FF2B5EF4-FFF2-40B4-BE49-F238E27FC236}">
                <a16:creationId xmlns:a16="http://schemas.microsoft.com/office/drawing/2014/main" id="{09DCD4D8-E5B6-D801-1064-74753FDD7BD7}"/>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0037146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r>
              <a:rPr lang="en-GB"/>
              <a:t>FACILITATOR 1</a:t>
            </a:r>
          </a:p>
          <a:p>
            <a:r>
              <a:rPr lang="en-GB"/>
              <a:t>Types of badges	1 min</a:t>
            </a:r>
          </a:p>
          <a:p>
            <a:pPr lvl="1"/>
            <a:r>
              <a:rPr lang="en-GB"/>
              <a:t>Say</a:t>
            </a:r>
          </a:p>
          <a:p>
            <a:pPr lvl="2"/>
            <a:r>
              <a:rPr lang="en-GB"/>
              <a:t>There are two types of badges available</a:t>
            </a:r>
          </a:p>
          <a:p>
            <a:pPr lvl="3"/>
            <a:r>
              <a:rPr lang="en-GB"/>
              <a:t>[click] the first is the Learning Provider badge, which you are eligible for</a:t>
            </a:r>
          </a:p>
          <a:p>
            <a:pPr lvl="3"/>
            <a:r>
              <a:rPr lang="en-GB"/>
              <a:t>[click] the second is available for you to provide to participants of the programs you provide to increase adaptability</a:t>
            </a:r>
          </a:p>
          <a:p>
            <a:pPr lvl="2"/>
            <a:r>
              <a:rPr lang="en-GB"/>
              <a:t>Let’s look more closely at each of them</a:t>
            </a:r>
          </a:p>
        </p:txBody>
      </p:sp>
      <p:sp>
        <p:nvSpPr>
          <p:cNvPr id="4" name="Slide Number Placeholder 3"/>
          <p:cNvSpPr>
            <a:spLocks noGrp="1"/>
          </p:cNvSpPr>
          <p:nvPr>
            <p:ph type="sldNum" sz="quarter" idx="5"/>
          </p:nvPr>
        </p:nvSpPr>
        <p:spPr/>
        <p:txBody>
          <a:bodyPr/>
          <a:lstStyle/>
          <a:p>
            <a:fld id="{268B9E03-B95F-F942-AFF0-5C85FCB29B75}" type="slidenum">
              <a:rPr lang="en-US" smtClean="0"/>
              <a:pPr/>
              <a:t>60</a:t>
            </a:fld>
            <a:endParaRPr lang="en-US"/>
          </a:p>
        </p:txBody>
      </p:sp>
    </p:spTree>
    <p:extLst>
      <p:ext uri="{BB962C8B-B14F-4D97-AF65-F5344CB8AC3E}">
        <p14:creationId xmlns:p14="http://schemas.microsoft.com/office/powerpoint/2010/main" val="2540071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Requirements	1 min</a:t>
            </a:r>
          </a:p>
          <a:p>
            <a:pPr lvl="1"/>
            <a:r>
              <a:rPr lang="en-GB"/>
              <a:t>Do</a:t>
            </a:r>
          </a:p>
          <a:p>
            <a:pPr lvl="2"/>
            <a:r>
              <a:rPr lang="en-GB"/>
              <a:t>Read through the points on the slide</a:t>
            </a:r>
          </a:p>
        </p:txBody>
      </p:sp>
      <p:sp>
        <p:nvSpPr>
          <p:cNvPr id="4" name="Slide Number Placeholder 3"/>
          <p:cNvSpPr>
            <a:spLocks noGrp="1"/>
          </p:cNvSpPr>
          <p:nvPr>
            <p:ph type="sldNum" sz="quarter" idx="5"/>
          </p:nvPr>
        </p:nvSpPr>
        <p:spPr/>
        <p:txBody>
          <a:bodyPr/>
          <a:lstStyle/>
          <a:p>
            <a:fld id="{268B9E03-B95F-F942-AFF0-5C85FCB29B75}" type="slidenum">
              <a:rPr lang="en-US" smtClean="0"/>
              <a:pPr/>
              <a:t>61</a:t>
            </a:fld>
            <a:endParaRPr lang="en-US"/>
          </a:p>
        </p:txBody>
      </p:sp>
    </p:spTree>
    <p:extLst>
      <p:ext uri="{BB962C8B-B14F-4D97-AF65-F5344CB8AC3E}">
        <p14:creationId xmlns:p14="http://schemas.microsoft.com/office/powerpoint/2010/main" val="243296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Agenda	1 min</a:t>
            </a:r>
          </a:p>
          <a:p>
            <a:pPr lvl="1"/>
            <a:r>
              <a:rPr lang="en-GB"/>
              <a:t>Do</a:t>
            </a:r>
          </a:p>
          <a:p>
            <a:pPr lvl="2"/>
            <a:r>
              <a:rPr lang="en-GB"/>
              <a:t>Walk through agenda</a:t>
            </a:r>
          </a:p>
          <a:p>
            <a:pPr lvl="2"/>
            <a:r>
              <a:rPr lang="en-GB"/>
              <a:t>Point out the session is likely to last up to 4 hrs</a:t>
            </a:r>
          </a:p>
          <a:p>
            <a:pPr lvl="2"/>
            <a:r>
              <a:rPr lang="en-GB"/>
              <a:t>We will have a 15 min break at around 90 min</a:t>
            </a:r>
          </a:p>
        </p:txBody>
      </p:sp>
      <p:sp>
        <p:nvSpPr>
          <p:cNvPr id="4" name="Slide Number Placeholder 3"/>
          <p:cNvSpPr>
            <a:spLocks noGrp="1"/>
          </p:cNvSpPr>
          <p:nvPr>
            <p:ph type="sldNum" sz="quarter" idx="5"/>
          </p:nvPr>
        </p:nvSpPr>
        <p:spPr/>
        <p:txBody>
          <a:bodyPr/>
          <a:lstStyle/>
          <a:p>
            <a:fld id="{268B9E03-B95F-F942-AFF0-5C85FCB29B75}" type="slidenum">
              <a:rPr lang="en-US" smtClean="0"/>
              <a:pPr/>
              <a:t>6</a:t>
            </a:fld>
            <a:endParaRPr lang="en-US"/>
          </a:p>
        </p:txBody>
      </p:sp>
      <p:sp>
        <p:nvSpPr>
          <p:cNvPr id="6" name="Slide Image Placeholder 5">
            <a:extLst>
              <a:ext uri="{FF2B5EF4-FFF2-40B4-BE49-F238E27FC236}">
                <a16:creationId xmlns:a16="http://schemas.microsoft.com/office/drawing/2014/main" id="{054A455B-3258-B120-239B-6FE6B9E915DB}"/>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42339270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latin typeface="Helvetica"/>
                <a:cs typeface="Helvetica"/>
              </a:rPr>
              <a:t>FACILITATOR 1</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latin typeface="Helvetica"/>
                <a:cs typeface="Helvetica"/>
              </a:rPr>
              <a:t>Submitting your implementation plan	2 min</a:t>
            </a:r>
          </a:p>
          <a:p>
            <a:r>
              <a:rPr lang="en-GB" b="0">
                <a:hlinkClick r:id="rId3"/>
              </a:rPr>
              <a:t>https://factory.cancred.ca/c/earnablebadge/SMYOXFa1NZBUa2GF/apply</a:t>
            </a:r>
            <a:endParaRPr lang="en-GB">
              <a:cs typeface="Helvetica" panose="020B0604020202020204" pitchFamily="34" charset="0"/>
            </a:endParaRPr>
          </a:p>
          <a:p>
            <a:endParaRPr lang="en-GB" b="0"/>
          </a:p>
          <a:p>
            <a:pPr lvl="1"/>
            <a:r>
              <a:rPr lang="en-GB">
                <a:latin typeface="Helvetica"/>
                <a:cs typeface="Helvetica"/>
              </a:rPr>
              <a:t>Do</a:t>
            </a:r>
          </a:p>
          <a:p>
            <a:pPr lvl="2"/>
            <a:r>
              <a:rPr lang="en-GB">
                <a:latin typeface="Helvetica"/>
                <a:cs typeface="Helvetica"/>
              </a:rPr>
              <a:t>Read through the points on the slide</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latin typeface="Helvetica"/>
                <a:cs typeface="Helvetica"/>
              </a:rPr>
              <a:t>Transition to FACILITATOR 2 to discuss the LEARNER badges</a:t>
            </a:r>
          </a:p>
        </p:txBody>
      </p:sp>
      <p:sp>
        <p:nvSpPr>
          <p:cNvPr id="4" name="Slide Number Placeholder 3"/>
          <p:cNvSpPr>
            <a:spLocks noGrp="1"/>
          </p:cNvSpPr>
          <p:nvPr>
            <p:ph type="sldNum" sz="quarter" idx="5"/>
          </p:nvPr>
        </p:nvSpPr>
        <p:spPr/>
        <p:txBody>
          <a:bodyPr/>
          <a:lstStyle/>
          <a:p>
            <a:fld id="{268B9E03-B95F-F942-AFF0-5C85FCB29B75}" type="slidenum">
              <a:rPr lang="en-US" smtClean="0"/>
              <a:pPr/>
              <a:t>62</a:t>
            </a:fld>
            <a:endParaRPr lang="en-US"/>
          </a:p>
        </p:txBody>
      </p:sp>
    </p:spTree>
    <p:extLst>
      <p:ext uri="{BB962C8B-B14F-4D97-AF65-F5344CB8AC3E}">
        <p14:creationId xmlns:p14="http://schemas.microsoft.com/office/powerpoint/2010/main" val="1846775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Suggestions for learner programs	2 min</a:t>
            </a:r>
          </a:p>
          <a:p>
            <a:pPr lvl="1"/>
            <a:r>
              <a:rPr lang="en-GB"/>
              <a:t>Do</a:t>
            </a:r>
          </a:p>
          <a:p>
            <a:pPr lvl="2"/>
            <a:r>
              <a:rPr lang="en-GB"/>
              <a:t>Read through the points on the slide</a:t>
            </a:r>
          </a:p>
        </p:txBody>
      </p:sp>
      <p:sp>
        <p:nvSpPr>
          <p:cNvPr id="4" name="Slide Number Placeholder 3"/>
          <p:cNvSpPr>
            <a:spLocks noGrp="1"/>
          </p:cNvSpPr>
          <p:nvPr>
            <p:ph type="sldNum" sz="quarter" idx="5"/>
          </p:nvPr>
        </p:nvSpPr>
        <p:spPr/>
        <p:txBody>
          <a:bodyPr/>
          <a:lstStyle/>
          <a:p>
            <a:fld id="{268B9E03-B95F-F942-AFF0-5C85FCB29B75}" type="slidenum">
              <a:rPr lang="en-US" smtClean="0"/>
              <a:pPr/>
              <a:t>63</a:t>
            </a:fld>
            <a:endParaRPr lang="en-US"/>
          </a:p>
        </p:txBody>
      </p:sp>
    </p:spTree>
    <p:extLst>
      <p:ext uri="{BB962C8B-B14F-4D97-AF65-F5344CB8AC3E}">
        <p14:creationId xmlns:p14="http://schemas.microsoft.com/office/powerpoint/2010/main" val="30898581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Suggestions for learner programs	2 min</a:t>
            </a:r>
          </a:p>
          <a:p>
            <a:pPr lvl="1"/>
            <a:r>
              <a:rPr lang="en-GB"/>
              <a:t>Do</a:t>
            </a:r>
          </a:p>
          <a:p>
            <a:pPr lvl="2"/>
            <a:r>
              <a:rPr lang="en-GB"/>
              <a:t>Read through the points on the slide</a:t>
            </a:r>
          </a:p>
        </p:txBody>
      </p:sp>
      <p:sp>
        <p:nvSpPr>
          <p:cNvPr id="4" name="Slide Number Placeholder 3"/>
          <p:cNvSpPr>
            <a:spLocks noGrp="1"/>
          </p:cNvSpPr>
          <p:nvPr>
            <p:ph type="sldNum" sz="quarter" idx="5"/>
          </p:nvPr>
        </p:nvSpPr>
        <p:spPr/>
        <p:txBody>
          <a:bodyPr/>
          <a:lstStyle/>
          <a:p>
            <a:fld id="{268B9E03-B95F-F942-AFF0-5C85FCB29B75}" type="slidenum">
              <a:rPr lang="en-US" smtClean="0"/>
              <a:pPr/>
              <a:t>64</a:t>
            </a:fld>
            <a:endParaRPr lang="en-US"/>
          </a:p>
        </p:txBody>
      </p:sp>
    </p:spTree>
    <p:extLst>
      <p:ext uri="{BB962C8B-B14F-4D97-AF65-F5344CB8AC3E}">
        <p14:creationId xmlns:p14="http://schemas.microsoft.com/office/powerpoint/2010/main" val="14772186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Learner badge requirements	2 min</a:t>
            </a:r>
          </a:p>
          <a:p>
            <a:pPr lvl="1"/>
            <a:r>
              <a:rPr lang="en-GB"/>
              <a:t>Do</a:t>
            </a:r>
          </a:p>
          <a:p>
            <a:pPr lvl="2"/>
            <a:r>
              <a:rPr lang="en-GB"/>
              <a:t>Read through the points on the slide</a:t>
            </a:r>
          </a:p>
          <a:p>
            <a:pPr lvl="2"/>
            <a:r>
              <a:rPr lang="en-GB"/>
              <a:t>Point out they need to provide the instructions to their learners</a:t>
            </a:r>
          </a:p>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Transition to FACILITATOR 1 to lead the closing activity</a:t>
            </a:r>
          </a:p>
        </p:txBody>
      </p:sp>
      <p:sp>
        <p:nvSpPr>
          <p:cNvPr id="4" name="Slide Number Placeholder 3"/>
          <p:cNvSpPr>
            <a:spLocks noGrp="1"/>
          </p:cNvSpPr>
          <p:nvPr>
            <p:ph type="sldNum" sz="quarter" idx="5"/>
          </p:nvPr>
        </p:nvSpPr>
        <p:spPr/>
        <p:txBody>
          <a:bodyPr/>
          <a:lstStyle/>
          <a:p>
            <a:fld id="{268B9E03-B95F-F942-AFF0-5C85FCB29B75}" type="slidenum">
              <a:rPr lang="en-US" smtClean="0"/>
              <a:pPr/>
              <a:t>65</a:t>
            </a:fld>
            <a:endParaRPr lang="en-US"/>
          </a:p>
        </p:txBody>
      </p:sp>
    </p:spTree>
    <p:extLst>
      <p:ext uri="{BB962C8B-B14F-4D97-AF65-F5344CB8AC3E}">
        <p14:creationId xmlns:p14="http://schemas.microsoft.com/office/powerpoint/2010/main" val="19200546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1</a:t>
            </a:r>
          </a:p>
        </p:txBody>
      </p:sp>
      <p:sp>
        <p:nvSpPr>
          <p:cNvPr id="4" name="Slide Number Placeholder 3"/>
          <p:cNvSpPr>
            <a:spLocks noGrp="1"/>
          </p:cNvSpPr>
          <p:nvPr>
            <p:ph type="sldNum" sz="quarter" idx="5"/>
          </p:nvPr>
        </p:nvSpPr>
        <p:spPr/>
        <p:txBody>
          <a:bodyPr/>
          <a:lstStyle/>
          <a:p>
            <a:fld id="{268B9E03-B95F-F942-AFF0-5C85FCB29B75}" type="slidenum">
              <a:rPr lang="en-US" smtClean="0"/>
              <a:pPr/>
              <a:t>66</a:t>
            </a:fld>
            <a:endParaRPr lang="en-US"/>
          </a:p>
        </p:txBody>
      </p:sp>
    </p:spTree>
    <p:extLst>
      <p:ext uri="{BB962C8B-B14F-4D97-AF65-F5344CB8AC3E}">
        <p14:creationId xmlns:p14="http://schemas.microsoft.com/office/powerpoint/2010/main" val="29284486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3B1B9B9C-FD61-4224-A446-8DCA92BD4CE9}" type="slidenum">
              <a:rPr lang="en-GB" smtClean="0"/>
              <a:pPr/>
              <a:t>67</a:t>
            </a:fld>
            <a:endParaRPr lang="en-GB"/>
          </a:p>
        </p:txBody>
      </p:sp>
      <p:sp>
        <p:nvSpPr>
          <p:cNvPr id="7" name="Notes Placeholder 6">
            <a:extLst>
              <a:ext uri="{FF2B5EF4-FFF2-40B4-BE49-F238E27FC236}">
                <a16:creationId xmlns:a16="http://schemas.microsoft.com/office/drawing/2014/main" id="{3CB9C081-8D9F-BE68-5687-A06507650A27}"/>
              </a:ext>
            </a:extLst>
          </p:cNvPr>
          <p:cNvSpPr>
            <a:spLocks noGrp="1"/>
          </p:cNvSpPr>
          <p:nvPr>
            <p:ph type="body" idx="1"/>
          </p:nvPr>
        </p:nvSpPr>
        <p:spPr/>
        <p:txBody>
          <a:bodyPr/>
          <a:lstStyle/>
          <a:p>
            <a:pPr lvl="0"/>
            <a:r>
              <a:rPr lang="en-GB"/>
              <a:t>FACILITATOR 1</a:t>
            </a:r>
          </a:p>
          <a:p>
            <a:r>
              <a:rPr lang="en-GB"/>
              <a:t>Lead closing activity	8 min</a:t>
            </a:r>
          </a:p>
          <a:p>
            <a:pPr lvl="1"/>
            <a:r>
              <a:rPr lang="en-GB"/>
              <a:t>DO</a:t>
            </a:r>
          </a:p>
          <a:p>
            <a:pPr lvl="2"/>
            <a:r>
              <a:rPr lang="en-GB"/>
              <a:t>Explain we will use a virtual baton</a:t>
            </a:r>
          </a:p>
          <a:p>
            <a:pPr lvl="2"/>
            <a:r>
              <a:rPr lang="en-GB"/>
              <a:t>You will nominate one person and ask them to share ONE thing they will do differently after today</a:t>
            </a:r>
          </a:p>
          <a:p>
            <a:pPr lvl="2"/>
            <a:r>
              <a:rPr lang="en-GB"/>
              <a:t>Then they should nominate someone else, until all participants have shared</a:t>
            </a:r>
          </a:p>
          <a:p>
            <a:pPr lvl="2"/>
            <a:r>
              <a:rPr lang="en-US"/>
              <a:t>You will be last</a:t>
            </a:r>
          </a:p>
          <a:p>
            <a:pPr lvl="2"/>
            <a:r>
              <a:rPr lang="en-US"/>
              <a:t>Remind them to put together their implementation plan and apply for their badges</a:t>
            </a:r>
          </a:p>
          <a:p>
            <a:pPr lvl="0"/>
            <a:r>
              <a:rPr lang="en-US"/>
              <a:t>Transition</a:t>
            </a:r>
          </a:p>
          <a:p>
            <a:pPr lvl="2"/>
            <a:r>
              <a:rPr lang="en-US"/>
              <a:t>Ask for questions and thank participants</a:t>
            </a:r>
            <a:endParaRPr lang="en-GB"/>
          </a:p>
        </p:txBody>
      </p:sp>
      <p:sp>
        <p:nvSpPr>
          <p:cNvPr id="6" name="Slide Image Placeholder 5">
            <a:extLst>
              <a:ext uri="{FF2B5EF4-FFF2-40B4-BE49-F238E27FC236}">
                <a16:creationId xmlns:a16="http://schemas.microsoft.com/office/drawing/2014/main" id="{65B1A007-C65A-99D4-C5C2-5A02D47FA254}"/>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2753364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511175"/>
            <a:ext cx="4365625" cy="245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FACILITATOR(s)</a:t>
            </a:r>
          </a:p>
        </p:txBody>
      </p:sp>
      <p:sp>
        <p:nvSpPr>
          <p:cNvPr id="4" name="Slide Number Placeholder 3"/>
          <p:cNvSpPr>
            <a:spLocks noGrp="1"/>
          </p:cNvSpPr>
          <p:nvPr>
            <p:ph type="sldNum" sz="quarter" idx="5"/>
          </p:nvPr>
        </p:nvSpPr>
        <p:spPr/>
        <p:txBody>
          <a:bodyPr/>
          <a:lstStyle/>
          <a:p>
            <a:fld id="{268B9E03-B95F-F942-AFF0-5C85FCB29B75}" type="slidenum">
              <a:rPr lang="en-US" smtClean="0"/>
              <a:pPr/>
              <a:t>68</a:t>
            </a:fld>
            <a:endParaRPr lang="en-US"/>
          </a:p>
        </p:txBody>
      </p:sp>
    </p:spTree>
    <p:extLst>
      <p:ext uri="{BB962C8B-B14F-4D97-AF65-F5344CB8AC3E}">
        <p14:creationId xmlns:p14="http://schemas.microsoft.com/office/powerpoint/2010/main" val="31637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936A9-6BA6-1C04-4C42-3B172C1E904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8EA624DB-1391-C9FE-288E-4E7AFD12BA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Agreements for working together	2 min</a:t>
            </a:r>
          </a:p>
          <a:p>
            <a:pPr lvl="1"/>
            <a:r>
              <a:rPr lang="en-GB"/>
              <a:t>Do</a:t>
            </a:r>
          </a:p>
          <a:p>
            <a:pPr lvl="2"/>
            <a:r>
              <a:rPr lang="en-GB"/>
              <a:t>Ask for preferences of how to communicate, e.g. chat, microphone, hands raised, cameras on, etc?</a:t>
            </a:r>
          </a:p>
          <a:p>
            <a:pPr lvl="0"/>
            <a:r>
              <a:rPr lang="en-GB"/>
              <a:t>Transition</a:t>
            </a:r>
          </a:p>
          <a:p>
            <a:pPr lvl="2"/>
            <a:r>
              <a:rPr lang="en-GB"/>
              <a:t>Let’s quickly review what Skills for Success is all about</a:t>
            </a:r>
          </a:p>
        </p:txBody>
      </p:sp>
      <p:sp>
        <p:nvSpPr>
          <p:cNvPr id="4" name="Slide Number Placeholder 3">
            <a:extLst>
              <a:ext uri="{FF2B5EF4-FFF2-40B4-BE49-F238E27FC236}">
                <a16:creationId xmlns:a16="http://schemas.microsoft.com/office/drawing/2014/main" id="{405B8152-4637-4B03-1944-6F0F08124C66}"/>
              </a:ext>
            </a:extLst>
          </p:cNvPr>
          <p:cNvSpPr>
            <a:spLocks noGrp="1"/>
          </p:cNvSpPr>
          <p:nvPr>
            <p:ph type="sldNum" sz="quarter" idx="5"/>
          </p:nvPr>
        </p:nvSpPr>
        <p:spPr/>
        <p:txBody>
          <a:bodyPr/>
          <a:lstStyle/>
          <a:p>
            <a:fld id="{268B9E03-B95F-F942-AFF0-5C85FCB29B75}" type="slidenum">
              <a:rPr lang="en-US" smtClean="0"/>
              <a:pPr/>
              <a:t>7</a:t>
            </a:fld>
            <a:endParaRPr lang="en-US"/>
          </a:p>
        </p:txBody>
      </p:sp>
      <p:sp>
        <p:nvSpPr>
          <p:cNvPr id="6" name="Slide Image Placeholder 5">
            <a:extLst>
              <a:ext uri="{FF2B5EF4-FFF2-40B4-BE49-F238E27FC236}">
                <a16:creationId xmlns:a16="http://schemas.microsoft.com/office/drawing/2014/main" id="{A09C958F-022F-2D18-E35F-31F0052ECABF}"/>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5832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1C085-699B-529C-C744-F2F2CBD3594A}"/>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E43FEBF-ABA7-6B87-8C60-C58FE76F4C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latin typeface="Helvetica"/>
                <a:cs typeface="Helvetica"/>
              </a:rPr>
              <a:t>FACILITATOR 2</a:t>
            </a:r>
          </a:p>
          <a:p>
            <a:r>
              <a:rPr lang="en-GB">
                <a:latin typeface="Helvetica"/>
                <a:cs typeface="Helvetica"/>
              </a:rPr>
              <a:t>About Skills for Success</a:t>
            </a:r>
          </a:p>
          <a:p>
            <a:endParaRPr lang="en-GB">
              <a:cs typeface="Helvetica"/>
            </a:endParaRPr>
          </a:p>
          <a:p>
            <a:r>
              <a:rPr lang="en-GB">
                <a:latin typeface="Helvetica"/>
                <a:cs typeface="Helvetica"/>
              </a:rPr>
              <a:t>Check in if participants have got the chance to review the pre-session work.</a:t>
            </a:r>
            <a:endParaRPr lang="en-GB">
              <a:cs typeface="Helvetica"/>
            </a:endParaRPr>
          </a:p>
        </p:txBody>
      </p:sp>
      <p:sp>
        <p:nvSpPr>
          <p:cNvPr id="4" name="Slide Number Placeholder 3">
            <a:extLst>
              <a:ext uri="{FF2B5EF4-FFF2-40B4-BE49-F238E27FC236}">
                <a16:creationId xmlns:a16="http://schemas.microsoft.com/office/drawing/2014/main" id="{6A46EF9C-5EC5-C7E2-2FBF-9C75AE8F03A9}"/>
              </a:ext>
            </a:extLst>
          </p:cNvPr>
          <p:cNvSpPr>
            <a:spLocks noGrp="1"/>
          </p:cNvSpPr>
          <p:nvPr>
            <p:ph type="sldNum" sz="quarter" idx="5"/>
          </p:nvPr>
        </p:nvSpPr>
        <p:spPr/>
        <p:txBody>
          <a:bodyPr/>
          <a:lstStyle/>
          <a:p>
            <a:fld id="{268B9E03-B95F-F942-AFF0-5C85FCB29B75}" type="slidenum">
              <a:rPr lang="en-US" smtClean="0"/>
              <a:pPr/>
              <a:t>8</a:t>
            </a:fld>
            <a:endParaRPr lang="en-US"/>
          </a:p>
        </p:txBody>
      </p:sp>
      <p:sp>
        <p:nvSpPr>
          <p:cNvPr id="7" name="Slide Image Placeholder 6">
            <a:extLst>
              <a:ext uri="{FF2B5EF4-FFF2-40B4-BE49-F238E27FC236}">
                <a16:creationId xmlns:a16="http://schemas.microsoft.com/office/drawing/2014/main" id="{4B027C92-BBF7-1525-8DAC-F6ACB8B1DF43}"/>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195941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300"/>
              </a:spcAft>
              <a:buClrTx/>
              <a:buSzTx/>
              <a:buFontTx/>
              <a:buNone/>
              <a:tabLst>
                <a:tab pos="5295900" algn="r"/>
              </a:tabLst>
              <a:defRPr/>
            </a:pPr>
            <a:r>
              <a:rPr lang="en-GB"/>
              <a:t>FACILITATOR 2</a:t>
            </a:r>
          </a:p>
          <a:p>
            <a:r>
              <a:rPr lang="en-GB"/>
              <a:t>About Skills for Success	2 min</a:t>
            </a:r>
          </a:p>
          <a:p>
            <a:pPr lvl="1"/>
            <a:r>
              <a:rPr lang="en-GB"/>
              <a:t>Say</a:t>
            </a:r>
          </a:p>
          <a:p>
            <a:pPr lvl="2"/>
            <a:r>
              <a:rPr lang="en-GB"/>
              <a:t>Skills for Success are the skills needed to participate and thrive in learning, work and life.</a:t>
            </a:r>
          </a:p>
          <a:p>
            <a:pPr lvl="2"/>
            <a:r>
              <a:rPr lang="en-GB"/>
              <a:t>The framework includes skills that are foundational for building other skills and knowledge and important for effective social interaction. </a:t>
            </a:r>
          </a:p>
          <a:p>
            <a:pPr lvl="2"/>
            <a:r>
              <a:rPr lang="en-GB"/>
              <a:t>These skills overlap and interact with each other, and with other technical and life skills. They are inclusive and can be adapted to different contexts.</a:t>
            </a:r>
          </a:p>
          <a:p>
            <a:pPr lvl="2"/>
            <a:r>
              <a:rPr lang="en-GB"/>
              <a:t>The Skills are:</a:t>
            </a:r>
          </a:p>
          <a:p>
            <a:pPr lvl="3"/>
            <a:r>
              <a:rPr lang="en-GB"/>
              <a:t>Creativity &amp; innovation</a:t>
            </a:r>
          </a:p>
          <a:p>
            <a:pPr lvl="3"/>
            <a:r>
              <a:rPr lang="en-GB"/>
              <a:t>Problem solving</a:t>
            </a:r>
          </a:p>
          <a:p>
            <a:pPr lvl="3"/>
            <a:r>
              <a:rPr lang="en-GB"/>
              <a:t>Reading</a:t>
            </a:r>
          </a:p>
          <a:p>
            <a:pPr lvl="3"/>
            <a:r>
              <a:rPr lang="en-GB"/>
              <a:t>Digital</a:t>
            </a:r>
          </a:p>
          <a:p>
            <a:pPr lvl="3"/>
            <a:r>
              <a:rPr lang="en-GB"/>
              <a:t>Collaboration</a:t>
            </a:r>
          </a:p>
          <a:p>
            <a:pPr lvl="3"/>
            <a:r>
              <a:rPr lang="en-GB"/>
              <a:t>Adaptability</a:t>
            </a:r>
          </a:p>
          <a:p>
            <a:pPr lvl="3"/>
            <a:r>
              <a:rPr lang="en-GB"/>
              <a:t>Writing</a:t>
            </a:r>
          </a:p>
          <a:p>
            <a:pPr lvl="3"/>
            <a:r>
              <a:rPr lang="en-GB"/>
              <a:t>Numeracy, and</a:t>
            </a:r>
          </a:p>
          <a:p>
            <a:pPr lvl="3"/>
            <a:r>
              <a:rPr lang="en-GB"/>
              <a:t>Communication</a:t>
            </a:r>
          </a:p>
          <a:p>
            <a:pPr lvl="2"/>
            <a:r>
              <a:rPr lang="en-GB"/>
              <a:t>They are for everyone – employers, workers, training providers, governments, and communities.</a:t>
            </a:r>
          </a:p>
          <a:p>
            <a:pPr lvl="2"/>
            <a:r>
              <a:rPr lang="en-GB"/>
              <a:t>There is an expectation that workers come to the job market with these skills developed, but that’s not the case</a:t>
            </a:r>
          </a:p>
          <a:p>
            <a:pPr lvl="2"/>
            <a:r>
              <a:rPr lang="en-GB"/>
              <a:t>So we need your help to build these essential skills within your organizations</a:t>
            </a:r>
          </a:p>
        </p:txBody>
      </p:sp>
      <p:sp>
        <p:nvSpPr>
          <p:cNvPr id="4" name="Slide Number Placeholder 3"/>
          <p:cNvSpPr>
            <a:spLocks noGrp="1"/>
          </p:cNvSpPr>
          <p:nvPr>
            <p:ph type="sldNum" sz="quarter" idx="5"/>
          </p:nvPr>
        </p:nvSpPr>
        <p:spPr/>
        <p:txBody>
          <a:bodyPr/>
          <a:lstStyle/>
          <a:p>
            <a:fld id="{268B9E03-B95F-F942-AFF0-5C85FCB29B75}" type="slidenum">
              <a:rPr lang="en-US" smtClean="0"/>
              <a:pPr/>
              <a:t>9</a:t>
            </a:fld>
            <a:endParaRPr lang="en-US"/>
          </a:p>
        </p:txBody>
      </p:sp>
      <p:sp>
        <p:nvSpPr>
          <p:cNvPr id="10" name="Slide Image Placeholder 9">
            <a:extLst>
              <a:ext uri="{FF2B5EF4-FFF2-40B4-BE49-F238E27FC236}">
                <a16:creationId xmlns:a16="http://schemas.microsoft.com/office/drawing/2014/main" id="{DCCE88B8-F0AE-7C61-D1BA-81BF156A8BCF}"/>
              </a:ext>
            </a:extLst>
          </p:cNvPr>
          <p:cNvSpPr>
            <a:spLocks noGrp="1" noRot="1" noChangeAspect="1"/>
          </p:cNvSpPr>
          <p:nvPr>
            <p:ph type="sldImg"/>
          </p:nvPr>
        </p:nvSpPr>
        <p:spPr>
          <a:xfrm>
            <a:off x="1246188" y="511175"/>
            <a:ext cx="4365625" cy="2455863"/>
          </a:xfrm>
        </p:spPr>
      </p:sp>
    </p:spTree>
    <p:extLst>
      <p:ext uri="{BB962C8B-B14F-4D97-AF65-F5344CB8AC3E}">
        <p14:creationId xmlns:p14="http://schemas.microsoft.com/office/powerpoint/2010/main" val="845720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 black and white sign with a person holding a tool&#10;&#10;Description automatically generated">
            <a:extLst>
              <a:ext uri="{FF2B5EF4-FFF2-40B4-BE49-F238E27FC236}">
                <a16:creationId xmlns:a16="http://schemas.microsoft.com/office/drawing/2014/main" id="{5B0844D7-3BA3-4257-5DC9-D4A7D112FA8D}"/>
              </a:ext>
            </a:extLst>
          </p:cNvPr>
          <p:cNvPicPr>
            <a:picLocks noChangeAspect="1"/>
          </p:cNvPicPr>
          <p:nvPr userDrawn="1"/>
        </p:nvPicPr>
        <p:blipFill>
          <a:blip r:embed="rId2"/>
          <a:stretch>
            <a:fillRect/>
          </a:stretch>
        </p:blipFill>
        <p:spPr>
          <a:xfrm>
            <a:off x="6340638" y="-1034714"/>
            <a:ext cx="7873575" cy="7955332"/>
          </a:xfrm>
          <a:prstGeom prst="rect">
            <a:avLst/>
          </a:prstGeom>
        </p:spPr>
      </p:pic>
      <p:sp>
        <p:nvSpPr>
          <p:cNvPr id="2" name="Title 1"/>
          <p:cNvSpPr>
            <a:spLocks noGrp="1"/>
          </p:cNvSpPr>
          <p:nvPr>
            <p:ph type="ctrTitle" hasCustomPrompt="1"/>
          </p:nvPr>
        </p:nvSpPr>
        <p:spPr>
          <a:xfrm>
            <a:off x="620293" y="1963606"/>
            <a:ext cx="6482717" cy="2387600"/>
          </a:xfrm>
        </p:spPr>
        <p:txBody>
          <a:bodyPr anchor="ctr">
            <a:normAutofit/>
          </a:bodyPr>
          <a:lstStyle>
            <a:lvl1pPr algn="l">
              <a:defRPr sz="4400" cap="all" baseline="0"/>
            </a:lvl1pPr>
          </a:lstStyle>
          <a:p>
            <a:r>
              <a:rPr lang="en-CA"/>
              <a:t>CLICK TO EDIT MASTER TITLE STYLE</a:t>
            </a:r>
            <a:endParaRPr lang="en-US"/>
          </a:p>
        </p:txBody>
      </p:sp>
      <p:sp>
        <p:nvSpPr>
          <p:cNvPr id="3" name="Subtitle 2"/>
          <p:cNvSpPr>
            <a:spLocks noGrp="1"/>
          </p:cNvSpPr>
          <p:nvPr>
            <p:ph type="subTitle" idx="1" hasCustomPrompt="1"/>
          </p:nvPr>
        </p:nvSpPr>
        <p:spPr>
          <a:xfrm>
            <a:off x="620293" y="4558590"/>
            <a:ext cx="6482717" cy="670810"/>
          </a:xfrm>
        </p:spPr>
        <p:txBody>
          <a:bodyPr>
            <a:normAutofit/>
          </a:bodyPr>
          <a:lstStyle>
            <a:lvl1pPr marL="0" indent="0" algn="l">
              <a:buNone/>
              <a:defRPr sz="2400" cap="all" baseline="0">
                <a:solidFill>
                  <a:srgbClr val="4C4C4F"/>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CA"/>
              <a:t>Click to edit master subtitle style</a:t>
            </a:r>
            <a:endParaRPr lang="en-US"/>
          </a:p>
        </p:txBody>
      </p:sp>
      <p:pic>
        <p:nvPicPr>
          <p:cNvPr id="7" name="Picture 6" descr="A black text on a white background&#10;&#10;Description automatically generated">
            <a:extLst>
              <a:ext uri="{FF2B5EF4-FFF2-40B4-BE49-F238E27FC236}">
                <a16:creationId xmlns:a16="http://schemas.microsoft.com/office/drawing/2014/main" id="{7E62B02F-5F58-3B71-663B-CE284B6BB83D}"/>
              </a:ext>
            </a:extLst>
          </p:cNvPr>
          <p:cNvPicPr>
            <a:picLocks noChangeAspect="1"/>
          </p:cNvPicPr>
          <p:nvPr userDrawn="1"/>
        </p:nvPicPr>
        <p:blipFill>
          <a:blip r:embed="rId3"/>
          <a:stretch>
            <a:fillRect/>
          </a:stretch>
        </p:blipFill>
        <p:spPr>
          <a:xfrm>
            <a:off x="537997" y="5700225"/>
            <a:ext cx="2110129" cy="670809"/>
          </a:xfrm>
          <a:prstGeom prst="rect">
            <a:avLst/>
          </a:prstGeom>
        </p:spPr>
      </p:pic>
      <p:pic>
        <p:nvPicPr>
          <p:cNvPr id="8" name="Picture 7">
            <a:extLst>
              <a:ext uri="{FF2B5EF4-FFF2-40B4-BE49-F238E27FC236}">
                <a16:creationId xmlns:a16="http://schemas.microsoft.com/office/drawing/2014/main" id="{81135B0C-EB49-3937-23E6-73837F81F2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0293" y="486966"/>
            <a:ext cx="2768102" cy="890798"/>
          </a:xfrm>
          <a:prstGeom prst="rect">
            <a:avLst/>
          </a:prstGeom>
        </p:spPr>
      </p:pic>
    </p:spTree>
    <p:extLst>
      <p:ext uri="{BB962C8B-B14F-4D97-AF65-F5344CB8AC3E}">
        <p14:creationId xmlns:p14="http://schemas.microsoft.com/office/powerpoint/2010/main" val="678067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ith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8386" y="1319135"/>
            <a:ext cx="10948598" cy="554054"/>
          </a:xfrm>
        </p:spPr>
        <p:txBody>
          <a:bodyPr anchor="ctr">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p:cNvSpPr>
            <a:spLocks noGrp="1"/>
          </p:cNvSpPr>
          <p:nvPr>
            <p:ph sz="half" idx="2"/>
          </p:nvPr>
        </p:nvSpPr>
        <p:spPr>
          <a:xfrm>
            <a:off x="618384" y="2006353"/>
            <a:ext cx="5303021" cy="399687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Content Placeholder 5"/>
          <p:cNvSpPr>
            <a:spLocks noGrp="1"/>
          </p:cNvSpPr>
          <p:nvPr>
            <p:ph sz="quarter" idx="4"/>
          </p:nvPr>
        </p:nvSpPr>
        <p:spPr>
          <a:xfrm>
            <a:off x="6270596" y="2006353"/>
            <a:ext cx="5296387" cy="399687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Footer Placeholder 7"/>
          <p:cNvSpPr>
            <a:spLocks noGrp="1"/>
          </p:cNvSpPr>
          <p:nvPr>
            <p:ph type="ftr" sz="quarter" idx="11"/>
          </p:nvPr>
        </p:nvSpPr>
        <p:spPr/>
        <p:txBody>
          <a:bodyPr/>
          <a:lstStyle/>
          <a:p>
            <a:r>
              <a:rPr lang="en-US"/>
              <a:t>Skills for Success: Adaptability</a:t>
            </a:r>
          </a:p>
        </p:txBody>
      </p:sp>
      <p:sp>
        <p:nvSpPr>
          <p:cNvPr id="9" name="Slide Number Placeholder 8"/>
          <p:cNvSpPr>
            <a:spLocks noGrp="1"/>
          </p:cNvSpPr>
          <p:nvPr>
            <p:ph type="sldNum" sz="quarter" idx="12"/>
          </p:nvPr>
        </p:nvSpPr>
        <p:spPr/>
        <p:txBody>
          <a:bodyPr/>
          <a:lstStyle/>
          <a:p>
            <a:fld id="{41461A4C-1453-7247-9AAE-4D0675A386AC}" type="slidenum">
              <a:rPr lang="en-US" smtClean="0"/>
              <a:t>‹#›</a:t>
            </a:fld>
            <a:endParaRPr lang="en-US"/>
          </a:p>
        </p:txBody>
      </p:sp>
      <p:sp>
        <p:nvSpPr>
          <p:cNvPr id="10" name="Title 9">
            <a:extLst>
              <a:ext uri="{FF2B5EF4-FFF2-40B4-BE49-F238E27FC236}">
                <a16:creationId xmlns:a16="http://schemas.microsoft.com/office/drawing/2014/main" id="{9CEDC7C0-03E9-4316-ECCA-AFD8C752E74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3986765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2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8386" y="1319135"/>
            <a:ext cx="5303019" cy="554054"/>
          </a:xfrm>
        </p:spPr>
        <p:txBody>
          <a:bodyPr anchor="ctr">
            <a:normAutofit/>
          </a:bodyPr>
          <a:lstStyle>
            <a:lvl1pPr marL="0" indent="0">
              <a:buNone/>
              <a:defRPr sz="24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p:cNvSpPr>
            <a:spLocks noGrp="1"/>
          </p:cNvSpPr>
          <p:nvPr>
            <p:ph sz="half" idx="2"/>
          </p:nvPr>
        </p:nvSpPr>
        <p:spPr>
          <a:xfrm>
            <a:off x="618384" y="2006353"/>
            <a:ext cx="5303021" cy="399687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Content Placeholder 5"/>
          <p:cNvSpPr>
            <a:spLocks noGrp="1"/>
          </p:cNvSpPr>
          <p:nvPr>
            <p:ph sz="quarter" idx="4"/>
          </p:nvPr>
        </p:nvSpPr>
        <p:spPr>
          <a:xfrm>
            <a:off x="6270596" y="2006353"/>
            <a:ext cx="5296387" cy="399687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Footer Placeholder 7"/>
          <p:cNvSpPr>
            <a:spLocks noGrp="1"/>
          </p:cNvSpPr>
          <p:nvPr>
            <p:ph type="ftr" sz="quarter" idx="11"/>
          </p:nvPr>
        </p:nvSpPr>
        <p:spPr/>
        <p:txBody>
          <a:bodyPr/>
          <a:lstStyle/>
          <a:p>
            <a:r>
              <a:rPr lang="en-US"/>
              <a:t>Skills for Success: Adaptability</a:t>
            </a:r>
          </a:p>
        </p:txBody>
      </p:sp>
      <p:sp>
        <p:nvSpPr>
          <p:cNvPr id="9" name="Slide Number Placeholder 8"/>
          <p:cNvSpPr>
            <a:spLocks noGrp="1"/>
          </p:cNvSpPr>
          <p:nvPr>
            <p:ph type="sldNum" sz="quarter" idx="12"/>
          </p:nvPr>
        </p:nvSpPr>
        <p:spPr/>
        <p:txBody>
          <a:bodyPr/>
          <a:lstStyle/>
          <a:p>
            <a:fld id="{41461A4C-1453-7247-9AAE-4D0675A386AC}" type="slidenum">
              <a:rPr lang="en-US" smtClean="0"/>
              <a:t>‹#›</a:t>
            </a:fld>
            <a:endParaRPr lang="en-US"/>
          </a:p>
        </p:txBody>
      </p:sp>
      <p:sp>
        <p:nvSpPr>
          <p:cNvPr id="10" name="Title 9">
            <a:extLst>
              <a:ext uri="{FF2B5EF4-FFF2-40B4-BE49-F238E27FC236}">
                <a16:creationId xmlns:a16="http://schemas.microsoft.com/office/drawing/2014/main" id="{9CEDC7C0-03E9-4316-ECCA-AFD8C752E74C}"/>
              </a:ext>
            </a:extLst>
          </p:cNvPr>
          <p:cNvSpPr>
            <a:spLocks noGrp="1"/>
          </p:cNvSpPr>
          <p:nvPr>
            <p:ph type="title"/>
          </p:nvPr>
        </p:nvSpPr>
        <p:spPr/>
        <p:txBody>
          <a:bodyPr/>
          <a:lstStyle/>
          <a:p>
            <a:r>
              <a:rPr lang="en-US"/>
              <a:t>Click to edit Master title style</a:t>
            </a:r>
            <a:endParaRPr lang="en-GB"/>
          </a:p>
        </p:txBody>
      </p:sp>
      <p:sp>
        <p:nvSpPr>
          <p:cNvPr id="2" name="Text Placeholder 2">
            <a:extLst>
              <a:ext uri="{FF2B5EF4-FFF2-40B4-BE49-F238E27FC236}">
                <a16:creationId xmlns:a16="http://schemas.microsoft.com/office/drawing/2014/main" id="{C813235D-8D4F-BD18-8687-BB42BD2C10C0}"/>
              </a:ext>
            </a:extLst>
          </p:cNvPr>
          <p:cNvSpPr>
            <a:spLocks noGrp="1"/>
          </p:cNvSpPr>
          <p:nvPr>
            <p:ph type="body" idx="13"/>
          </p:nvPr>
        </p:nvSpPr>
        <p:spPr>
          <a:xfrm>
            <a:off x="6270596" y="1319135"/>
            <a:ext cx="5303019" cy="554054"/>
          </a:xfrm>
        </p:spPr>
        <p:txBody>
          <a:bodyPr anchor="ctr">
            <a:normAutofit/>
          </a:bodyPr>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Tree>
    <p:extLst>
      <p:ext uri="{BB962C8B-B14F-4D97-AF65-F5344CB8AC3E}">
        <p14:creationId xmlns:p14="http://schemas.microsoft.com/office/powerpoint/2010/main" val="215205117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CA"/>
              <a:t>Click to edit master title style</a:t>
            </a:r>
            <a:endParaRPr lang="en-US"/>
          </a:p>
        </p:txBody>
      </p:sp>
      <p:sp>
        <p:nvSpPr>
          <p:cNvPr id="4" name="Footer Placeholder 3"/>
          <p:cNvSpPr>
            <a:spLocks noGrp="1"/>
          </p:cNvSpPr>
          <p:nvPr>
            <p:ph type="ftr" sz="quarter" idx="11"/>
          </p:nvPr>
        </p:nvSpPr>
        <p:spPr/>
        <p:txBody>
          <a:bodyPr/>
          <a:lstStyle/>
          <a:p>
            <a:r>
              <a:rPr lang="en-US"/>
              <a:t>Skills for Success: Adaptability</a:t>
            </a:r>
          </a:p>
        </p:txBody>
      </p:sp>
      <p:sp>
        <p:nvSpPr>
          <p:cNvPr id="5" name="Slide Number Placeholder 4"/>
          <p:cNvSpPr>
            <a:spLocks noGrp="1"/>
          </p:cNvSpPr>
          <p:nvPr>
            <p:ph type="sldNum" sz="quarter" idx="12"/>
          </p:nvPr>
        </p:nvSpPr>
        <p:spPr/>
        <p:txBody>
          <a:bodyPr/>
          <a:lstStyle/>
          <a:p>
            <a:fld id="{41461A4C-1453-7247-9AAE-4D0675A386AC}" type="slidenum">
              <a:rPr lang="en-US" smtClean="0"/>
              <a:t>‹#›</a:t>
            </a:fld>
            <a:endParaRPr lang="en-US"/>
          </a:p>
        </p:txBody>
      </p:sp>
    </p:spTree>
    <p:extLst>
      <p:ext uri="{BB962C8B-B14F-4D97-AF65-F5344CB8AC3E}">
        <p14:creationId xmlns:p14="http://schemas.microsoft.com/office/powerpoint/2010/main" val="142180032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Thre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B4C129-26A0-1AC5-2D4E-2171C25CB31F}"/>
              </a:ext>
            </a:extLst>
          </p:cNvPr>
          <p:cNvSpPr>
            <a:spLocks noGrp="1"/>
          </p:cNvSpPr>
          <p:nvPr>
            <p:ph type="body" sz="quarter" idx="13"/>
          </p:nvPr>
        </p:nvSpPr>
        <p:spPr>
          <a:xfrm>
            <a:off x="610318" y="1288287"/>
            <a:ext cx="10876764" cy="1692771"/>
          </a:xfrm>
        </p:spPr>
        <p:txBody>
          <a:bodyPr wrap="square">
            <a:sp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E498108-0C9D-CA2B-3EBB-FB56FB2F49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2BB724-9089-C825-BF1A-F1E9D68681FE}"/>
              </a:ext>
            </a:extLst>
          </p:cNvPr>
          <p:cNvSpPr>
            <a:spLocks noGrp="1"/>
          </p:cNvSpPr>
          <p:nvPr>
            <p:ph sz="half" idx="1"/>
          </p:nvPr>
        </p:nvSpPr>
        <p:spPr>
          <a:xfrm>
            <a:off x="610316" y="1825462"/>
            <a:ext cx="3478760" cy="1692771"/>
          </a:xfrm>
        </p:spPr>
        <p:txBody>
          <a:bodyPr wrap="square">
            <a:spAutoFit/>
          </a:bodyPr>
          <a:lstStyle>
            <a:lvl1pPr>
              <a:defRPr sz="1800" b="1"/>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69A62B-030B-CD63-93FC-B41A279A905E}"/>
              </a:ext>
            </a:extLst>
          </p:cNvPr>
          <p:cNvSpPr>
            <a:spLocks noGrp="1"/>
          </p:cNvSpPr>
          <p:nvPr>
            <p:ph sz="half" idx="2"/>
          </p:nvPr>
        </p:nvSpPr>
        <p:spPr>
          <a:xfrm>
            <a:off x="4420415" y="1825462"/>
            <a:ext cx="3390650" cy="1692771"/>
          </a:xfrm>
        </p:spPr>
        <p:txBody>
          <a:bodyPr wrap="square">
            <a:spAutoFit/>
          </a:bodyPr>
          <a:lstStyle>
            <a:lvl1pPr>
              <a:defRPr sz="1800" b="1"/>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06D1FE0-94F3-01CA-C6CB-9682C0D73A6B}"/>
              </a:ext>
            </a:extLst>
          </p:cNvPr>
          <p:cNvSpPr>
            <a:spLocks noGrp="1"/>
          </p:cNvSpPr>
          <p:nvPr>
            <p:ph type="sldNum" sz="quarter" idx="12"/>
          </p:nvPr>
        </p:nvSpPr>
        <p:spPr/>
        <p:txBody>
          <a:bodyPr/>
          <a:lstStyle/>
          <a:p>
            <a:fld id="{AC79DB8B-2724-4739-9B94-AED00F7C6114}" type="slidenum">
              <a:rPr lang="en-GB" smtClean="0"/>
              <a:t>‹#›</a:t>
            </a:fld>
            <a:endParaRPr lang="en-GB"/>
          </a:p>
        </p:txBody>
      </p:sp>
      <p:sp>
        <p:nvSpPr>
          <p:cNvPr id="5" name="Content Placeholder 3">
            <a:extLst>
              <a:ext uri="{FF2B5EF4-FFF2-40B4-BE49-F238E27FC236}">
                <a16:creationId xmlns:a16="http://schemas.microsoft.com/office/drawing/2014/main" id="{E30A30BA-9640-AFA1-0726-E8D85A3AE5B0}"/>
              </a:ext>
            </a:extLst>
          </p:cNvPr>
          <p:cNvSpPr>
            <a:spLocks noGrp="1"/>
          </p:cNvSpPr>
          <p:nvPr>
            <p:ph sz="half" idx="14"/>
          </p:nvPr>
        </p:nvSpPr>
        <p:spPr>
          <a:xfrm>
            <a:off x="8176334" y="1825462"/>
            <a:ext cx="3390649" cy="1692771"/>
          </a:xfrm>
        </p:spPr>
        <p:txBody>
          <a:bodyPr wrap="square">
            <a:spAutoFit/>
          </a:bodyPr>
          <a:lstStyle>
            <a:lvl1pPr>
              <a:defRPr sz="1800" b="1"/>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9AAF91A0-4CD4-EAC1-C485-EAC8A7D4FF9F}"/>
              </a:ext>
            </a:extLst>
          </p:cNvPr>
          <p:cNvSpPr>
            <a:spLocks noGrp="1"/>
          </p:cNvSpPr>
          <p:nvPr>
            <p:ph type="ftr" sz="quarter" idx="11"/>
          </p:nvPr>
        </p:nvSpPr>
        <p:spPr>
          <a:xfrm>
            <a:off x="628074" y="6310310"/>
            <a:ext cx="4114800" cy="365125"/>
          </a:xfrm>
        </p:spPr>
        <p:txBody>
          <a:bodyPr/>
          <a:lstStyle/>
          <a:p>
            <a:r>
              <a:rPr lang="en-US"/>
              <a:t>Skills for Success: Adaptability</a:t>
            </a:r>
          </a:p>
        </p:txBody>
      </p:sp>
    </p:spTree>
    <p:extLst>
      <p:ext uri="{BB962C8B-B14F-4D97-AF65-F5344CB8AC3E}">
        <p14:creationId xmlns:p14="http://schemas.microsoft.com/office/powerpoint/2010/main" val="1038165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5374105" y="1242875"/>
            <a:ext cx="6212038" cy="4658304"/>
          </a:xfrm>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a:xfrm>
            <a:off x="620095"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312258" y="6356352"/>
            <a:ext cx="1273885" cy="365125"/>
          </a:xfrm>
          <a:prstGeom prst="rect">
            <a:avLst/>
          </a:prstGeom>
        </p:spPr>
        <p:txBody>
          <a:bodyPr/>
          <a:lstStyle/>
          <a:p>
            <a:fld id="{41461A4C-1453-7247-9AAE-4D0675A386AC}" type="slidenum">
              <a:rPr lang="en-US" smtClean="0"/>
              <a:t>‹#›</a:t>
            </a:fld>
            <a:endParaRPr lang="en-US"/>
          </a:p>
        </p:txBody>
      </p:sp>
    </p:spTree>
    <p:extLst>
      <p:ext uri="{BB962C8B-B14F-4D97-AF65-F5344CB8AC3E}">
        <p14:creationId xmlns:p14="http://schemas.microsoft.com/office/powerpoint/2010/main" val="93445102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0095"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312258" y="6356352"/>
            <a:ext cx="1273885" cy="365125"/>
          </a:xfrm>
          <a:prstGeom prst="rect">
            <a:avLst/>
          </a:prstGeom>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1" y="365127"/>
            <a:ext cx="11244479"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6285390" y="2474894"/>
            <a:ext cx="5571649"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6" name="Picture 2">
            <a:extLst>
              <a:ext uri="{FF2B5EF4-FFF2-40B4-BE49-F238E27FC236}">
                <a16:creationId xmlns:a16="http://schemas.microsoft.com/office/drawing/2014/main" id="{4C8DAF02-EA7A-C113-5A10-98588C05CEDA}"/>
              </a:ext>
            </a:extLst>
          </p:cNvPr>
          <p:cNvPicPr>
            <a:picLocks noChangeAspect="1" noChangeArrowheads="1"/>
          </p:cNvPicPr>
          <p:nvPr userDrawn="1"/>
        </p:nvPicPr>
        <p:blipFill>
          <a:blip r:embed="rId2"/>
          <a:srcRect/>
          <a:stretch/>
        </p:blipFill>
        <p:spPr bwMode="auto">
          <a:xfrm>
            <a:off x="612561" y="1148899"/>
            <a:ext cx="5082179" cy="50743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3DA4A73-ABD8-8473-406E-17358FD117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0652" y="401666"/>
            <a:ext cx="1896751" cy="610390"/>
          </a:xfrm>
          <a:prstGeom prst="rect">
            <a:avLst/>
          </a:prstGeom>
        </p:spPr>
      </p:pic>
      <p:pic>
        <p:nvPicPr>
          <p:cNvPr id="9" name="Picture 8" descr="A black text on a white background&#10;&#10;Description automatically generated">
            <a:extLst>
              <a:ext uri="{FF2B5EF4-FFF2-40B4-BE49-F238E27FC236}">
                <a16:creationId xmlns:a16="http://schemas.microsoft.com/office/drawing/2014/main" id="{ADD8A450-B543-5F47-CF0C-00547192B564}"/>
              </a:ext>
            </a:extLst>
          </p:cNvPr>
          <p:cNvPicPr>
            <a:picLocks noChangeAspect="1"/>
          </p:cNvPicPr>
          <p:nvPr userDrawn="1"/>
        </p:nvPicPr>
        <p:blipFill>
          <a:blip r:embed="rId4"/>
          <a:stretch>
            <a:fillRect/>
          </a:stretch>
        </p:blipFill>
        <p:spPr>
          <a:xfrm>
            <a:off x="560168" y="6005909"/>
            <a:ext cx="1148555" cy="365125"/>
          </a:xfrm>
          <a:prstGeom prst="rect">
            <a:avLst/>
          </a:prstGeom>
        </p:spPr>
      </p:pic>
    </p:spTree>
    <p:extLst>
      <p:ext uri="{BB962C8B-B14F-4D97-AF65-F5344CB8AC3E}">
        <p14:creationId xmlns:p14="http://schemas.microsoft.com/office/powerpoint/2010/main" val="357254020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5691" y="1242875"/>
            <a:ext cx="3510452" cy="4658304"/>
          </a:xfrm>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2" name="Title 1">
            <a:extLst>
              <a:ext uri="{FF2B5EF4-FFF2-40B4-BE49-F238E27FC236}">
                <a16:creationId xmlns:a16="http://schemas.microsoft.com/office/drawing/2014/main" id="{7AF32C25-BE3D-E11A-A319-DC15CFE4C1A9}"/>
              </a:ext>
            </a:extLst>
          </p:cNvPr>
          <p:cNvSpPr>
            <a:spLocks noGrp="1"/>
          </p:cNvSpPr>
          <p:nvPr>
            <p:ph type="title"/>
          </p:nvPr>
        </p:nvSpPr>
        <p:spPr/>
        <p:txBody>
          <a:bodyPr>
            <a:normAutofit/>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426937191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5691" y="1242875"/>
            <a:ext cx="3510452" cy="4658304"/>
          </a:xfrm>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Content Placeholder 6">
            <a:extLst>
              <a:ext uri="{FF2B5EF4-FFF2-40B4-BE49-F238E27FC236}">
                <a16:creationId xmlns:a16="http://schemas.microsoft.com/office/drawing/2014/main" id="{A50A0C9E-1D1A-0EB2-3494-1A3D105522CA}"/>
              </a:ext>
            </a:extLst>
          </p:cNvPr>
          <p:cNvSpPr>
            <a:spLocks noGrp="1"/>
          </p:cNvSpPr>
          <p:nvPr>
            <p:ph sz="quarter" idx="13"/>
          </p:nvPr>
        </p:nvSpPr>
        <p:spPr>
          <a:xfrm>
            <a:off x="620095" y="1321806"/>
            <a:ext cx="6564476" cy="457893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425825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F45AD25-66D1-8AC8-1B1E-C3DA72501D09}"/>
              </a:ext>
            </a:extLst>
          </p:cNvPr>
          <p:cNvSpPr>
            <a:spLocks noChangeAspect="1"/>
          </p:cNvSpPr>
          <p:nvPr userDrawn="1"/>
        </p:nvSpPr>
        <p:spPr>
          <a:xfrm>
            <a:off x="419931" y="1522372"/>
            <a:ext cx="4099308" cy="4099308"/>
          </a:xfrm>
          <a:prstGeom prst="ellipse">
            <a:avLst/>
          </a:prstGeom>
          <a:ln>
            <a:solidFill>
              <a:schemeClr val="bg1"/>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90147" y="1242875"/>
            <a:ext cx="6144752" cy="4658304"/>
          </a:xfrm>
          <a:noFill/>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a:xfrm>
            <a:off x="617023"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261014" y="6356352"/>
            <a:ext cx="1273885" cy="365125"/>
          </a:xfrm>
          <a:prstGeom prst="rect">
            <a:avLst/>
          </a:prstGeom>
        </p:spPr>
        <p:txBody>
          <a:bodyPr/>
          <a:lstStyle/>
          <a:p>
            <a:fld id="{41461A4C-1453-7247-9AAE-4D0675A386AC}" type="slidenum">
              <a:rPr lang="en-US" smtClean="0"/>
              <a:t>‹#›</a:t>
            </a:fld>
            <a:endParaRPr lang="en-US"/>
          </a:p>
        </p:txBody>
      </p:sp>
      <p:pic>
        <p:nvPicPr>
          <p:cNvPr id="8" name="Graphic 7" descr="Checklist with solid fill">
            <a:extLst>
              <a:ext uri="{FF2B5EF4-FFF2-40B4-BE49-F238E27FC236}">
                <a16:creationId xmlns:a16="http://schemas.microsoft.com/office/drawing/2014/main" id="{A174F980-263D-C1C6-D00F-F1E44B20D1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81600" y="372977"/>
            <a:ext cx="914400" cy="914400"/>
          </a:xfrm>
          <a:prstGeom prst="rect">
            <a:avLst/>
          </a:prstGeom>
        </p:spPr>
      </p:pic>
      <p:sp>
        <p:nvSpPr>
          <p:cNvPr id="10" name="Text Placeholder 9">
            <a:extLst>
              <a:ext uri="{FF2B5EF4-FFF2-40B4-BE49-F238E27FC236}">
                <a16:creationId xmlns:a16="http://schemas.microsoft.com/office/drawing/2014/main" id="{A8D636CE-641F-BF52-5C26-5121BD6BB009}"/>
              </a:ext>
            </a:extLst>
          </p:cNvPr>
          <p:cNvSpPr>
            <a:spLocks noGrp="1"/>
          </p:cNvSpPr>
          <p:nvPr>
            <p:ph type="body" sz="quarter" idx="13"/>
          </p:nvPr>
        </p:nvSpPr>
        <p:spPr>
          <a:xfrm>
            <a:off x="6400800" y="594309"/>
            <a:ext cx="2005013" cy="571500"/>
          </a:xfr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0D0E4083-B7F0-7C87-F11B-5E46DEDEE81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7460316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F45AD25-66D1-8AC8-1B1E-C3DA72501D09}"/>
              </a:ext>
            </a:extLst>
          </p:cNvPr>
          <p:cNvSpPr>
            <a:spLocks noChangeAspect="1"/>
          </p:cNvSpPr>
          <p:nvPr userDrawn="1"/>
        </p:nvSpPr>
        <p:spPr>
          <a:xfrm>
            <a:off x="419931" y="1522372"/>
            <a:ext cx="4099308" cy="4099308"/>
          </a:xfrm>
          <a:prstGeom prst="ellipse">
            <a:avLst/>
          </a:prstGeom>
          <a:ln>
            <a:solidFill>
              <a:schemeClr val="bg1"/>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71341" y="1242874"/>
            <a:ext cx="3643986" cy="4658304"/>
          </a:xfrm>
        </p:spPr>
        <p:txBody>
          <a:bodyPr/>
          <a:lstStyle/>
          <a:p>
            <a:r>
              <a:rPr lang="en-CA"/>
              <a:t>Click to edit Master title style</a:t>
            </a:r>
            <a:endParaRPr lang="en-US"/>
          </a:p>
        </p:txBody>
      </p:sp>
      <p:sp>
        <p:nvSpPr>
          <p:cNvPr id="3" name="Content Placeholder 2"/>
          <p:cNvSpPr>
            <a:spLocks noGrp="1"/>
          </p:cNvSpPr>
          <p:nvPr>
            <p:ph idx="1"/>
          </p:nvPr>
        </p:nvSpPr>
        <p:spPr>
          <a:xfrm>
            <a:off x="5390147" y="1242875"/>
            <a:ext cx="6144752" cy="4658304"/>
          </a:xfrm>
          <a:noFill/>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a:xfrm>
            <a:off x="617023"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261014" y="6356352"/>
            <a:ext cx="1273885" cy="365125"/>
          </a:xfrm>
          <a:prstGeom prst="rect">
            <a:avLst/>
          </a:prstGeom>
        </p:spPr>
        <p:txBody>
          <a:bodyPr/>
          <a:lstStyle/>
          <a:p>
            <a:fld id="{41461A4C-1453-7247-9AAE-4D0675A386AC}" type="slidenum">
              <a:rPr lang="en-US" smtClean="0"/>
              <a:t>‹#›</a:t>
            </a:fld>
            <a:endParaRPr lang="en-US"/>
          </a:p>
        </p:txBody>
      </p:sp>
      <p:sp>
        <p:nvSpPr>
          <p:cNvPr id="10" name="Text Placeholder 9">
            <a:extLst>
              <a:ext uri="{FF2B5EF4-FFF2-40B4-BE49-F238E27FC236}">
                <a16:creationId xmlns:a16="http://schemas.microsoft.com/office/drawing/2014/main" id="{A8D636CE-641F-BF52-5C26-5121BD6BB009}"/>
              </a:ext>
            </a:extLst>
          </p:cNvPr>
          <p:cNvSpPr>
            <a:spLocks noGrp="1"/>
          </p:cNvSpPr>
          <p:nvPr>
            <p:ph type="body" sz="quarter" idx="13"/>
          </p:nvPr>
        </p:nvSpPr>
        <p:spPr>
          <a:xfrm>
            <a:off x="6400800" y="594309"/>
            <a:ext cx="2005013" cy="571500"/>
          </a:xfr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3" name="Group 12">
            <a:extLst>
              <a:ext uri="{FF2B5EF4-FFF2-40B4-BE49-F238E27FC236}">
                <a16:creationId xmlns:a16="http://schemas.microsoft.com/office/drawing/2014/main" id="{0FC7EE07-FA0F-1155-A2C1-64B3436EF8D3}"/>
              </a:ext>
            </a:extLst>
          </p:cNvPr>
          <p:cNvGrpSpPr/>
          <p:nvPr userDrawn="1"/>
        </p:nvGrpSpPr>
        <p:grpSpPr>
          <a:xfrm>
            <a:off x="5105401" y="194307"/>
            <a:ext cx="1371600" cy="1186789"/>
            <a:chOff x="4368746" y="321920"/>
            <a:chExt cx="1371600" cy="1186789"/>
          </a:xfrm>
        </p:grpSpPr>
        <p:pic>
          <p:nvPicPr>
            <p:cNvPr id="9" name="Graphic 8" descr="Chat bubble with solid fill">
              <a:extLst>
                <a:ext uri="{FF2B5EF4-FFF2-40B4-BE49-F238E27FC236}">
                  <a16:creationId xmlns:a16="http://schemas.microsoft.com/office/drawing/2014/main" id="{FB67186A-BFD6-CB50-8244-3F2716515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68746" y="321920"/>
              <a:ext cx="914400" cy="914400"/>
            </a:xfrm>
            <a:prstGeom prst="rect">
              <a:avLst/>
            </a:prstGeom>
          </p:spPr>
        </p:pic>
        <p:pic>
          <p:nvPicPr>
            <p:cNvPr id="12" name="Graphic 11" descr="Chat bubble with solid fill">
              <a:extLst>
                <a:ext uri="{FF2B5EF4-FFF2-40B4-BE49-F238E27FC236}">
                  <a16:creationId xmlns:a16="http://schemas.microsoft.com/office/drawing/2014/main" id="{F74DD5B9-8343-ED21-C9B3-CE3FB00016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5946" y="594309"/>
              <a:ext cx="914400" cy="914400"/>
            </a:xfrm>
            <a:prstGeom prst="rect">
              <a:avLst/>
            </a:prstGeom>
          </p:spPr>
        </p:pic>
      </p:grpSp>
    </p:spTree>
    <p:extLst>
      <p:ext uri="{BB962C8B-B14F-4D97-AF65-F5344CB8AC3E}">
        <p14:creationId xmlns:p14="http://schemas.microsoft.com/office/powerpoint/2010/main" val="39549149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557" y="365127"/>
            <a:ext cx="10943426" cy="646929"/>
          </a:xfrm>
        </p:spPr>
        <p:txBody>
          <a:bodyPr/>
          <a:lstStyle/>
          <a:p>
            <a:r>
              <a:rPr lang="en-CA"/>
              <a:t>Click to edit Master title style</a:t>
            </a:r>
            <a:endParaRPr lang="en-US"/>
          </a:p>
        </p:txBody>
      </p:sp>
      <p:sp>
        <p:nvSpPr>
          <p:cNvPr id="3" name="Content Placeholder 2"/>
          <p:cNvSpPr>
            <a:spLocks noGrp="1"/>
          </p:cNvSpPr>
          <p:nvPr>
            <p:ph idx="1"/>
          </p:nvPr>
        </p:nvSpPr>
        <p:spPr>
          <a:xfrm>
            <a:off x="623556" y="1242874"/>
            <a:ext cx="10943427" cy="493408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Footer Placeholder 4">
            <a:extLst>
              <a:ext uri="{FF2B5EF4-FFF2-40B4-BE49-F238E27FC236}">
                <a16:creationId xmlns:a16="http://schemas.microsoft.com/office/drawing/2014/main" id="{FABA7799-4EA3-170A-FE47-A702F22A939D}"/>
              </a:ext>
            </a:extLst>
          </p:cNvPr>
          <p:cNvSpPr>
            <a:spLocks noGrp="1"/>
          </p:cNvSpPr>
          <p:nvPr>
            <p:ph type="ftr" sz="quarter" idx="3"/>
          </p:nvPr>
        </p:nvSpPr>
        <p:spPr>
          <a:xfrm>
            <a:off x="621129" y="6310310"/>
            <a:ext cx="4158502"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7" name="Slide Number Placeholder 5">
            <a:extLst>
              <a:ext uri="{FF2B5EF4-FFF2-40B4-BE49-F238E27FC236}">
                <a16:creationId xmlns:a16="http://schemas.microsoft.com/office/drawing/2014/main" id="{2A4B544F-CF0A-FFDF-F3F8-B923D7AF762F}"/>
              </a:ext>
            </a:extLst>
          </p:cNvPr>
          <p:cNvSpPr>
            <a:spLocks noGrp="1"/>
          </p:cNvSpPr>
          <p:nvPr>
            <p:ph type="sldNum" sz="quarter" idx="4"/>
          </p:nvPr>
        </p:nvSpPr>
        <p:spPr>
          <a:xfrm>
            <a:off x="10293098"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spTree>
    <p:extLst>
      <p:ext uri="{BB962C8B-B14F-4D97-AF65-F5344CB8AC3E}">
        <p14:creationId xmlns:p14="http://schemas.microsoft.com/office/powerpoint/2010/main" val="146444910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F45AD25-66D1-8AC8-1B1E-C3DA72501D09}"/>
              </a:ext>
            </a:extLst>
          </p:cNvPr>
          <p:cNvSpPr>
            <a:spLocks noChangeAspect="1"/>
          </p:cNvSpPr>
          <p:nvPr userDrawn="1"/>
        </p:nvSpPr>
        <p:spPr>
          <a:xfrm>
            <a:off x="419931" y="1522372"/>
            <a:ext cx="4099308" cy="4099308"/>
          </a:xfrm>
          <a:prstGeom prst="ellipse">
            <a:avLst/>
          </a:prstGeom>
          <a:ln>
            <a:solidFill>
              <a:schemeClr val="bg1"/>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71341" y="1242874"/>
            <a:ext cx="3643986" cy="4658304"/>
          </a:xfrm>
        </p:spPr>
        <p:txBody>
          <a:bodyPr/>
          <a:lstStyle/>
          <a:p>
            <a:r>
              <a:rPr lang="en-CA"/>
              <a:t>Click to edit Master title style</a:t>
            </a:r>
            <a:endParaRPr lang="en-US"/>
          </a:p>
        </p:txBody>
      </p:sp>
      <p:sp>
        <p:nvSpPr>
          <p:cNvPr id="3" name="Content Placeholder 2"/>
          <p:cNvSpPr>
            <a:spLocks noGrp="1"/>
          </p:cNvSpPr>
          <p:nvPr>
            <p:ph idx="1"/>
          </p:nvPr>
        </p:nvSpPr>
        <p:spPr>
          <a:xfrm>
            <a:off x="5390147" y="1242875"/>
            <a:ext cx="6144752" cy="4658304"/>
          </a:xfrm>
          <a:noFill/>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a:xfrm>
            <a:off x="617023"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261014" y="6356352"/>
            <a:ext cx="1273885" cy="365125"/>
          </a:xfrm>
          <a:prstGeom prst="rect">
            <a:avLst/>
          </a:prstGeom>
        </p:spPr>
        <p:txBody>
          <a:bodyPr/>
          <a:lstStyle/>
          <a:p>
            <a:fld id="{41461A4C-1453-7247-9AAE-4D0675A386AC}" type="slidenum">
              <a:rPr lang="en-US" smtClean="0"/>
              <a:t>‹#›</a:t>
            </a:fld>
            <a:endParaRPr lang="en-US"/>
          </a:p>
        </p:txBody>
      </p:sp>
      <p:sp>
        <p:nvSpPr>
          <p:cNvPr id="10" name="Text Placeholder 9">
            <a:extLst>
              <a:ext uri="{FF2B5EF4-FFF2-40B4-BE49-F238E27FC236}">
                <a16:creationId xmlns:a16="http://schemas.microsoft.com/office/drawing/2014/main" id="{A8D636CE-641F-BF52-5C26-5121BD6BB009}"/>
              </a:ext>
            </a:extLst>
          </p:cNvPr>
          <p:cNvSpPr>
            <a:spLocks noGrp="1"/>
          </p:cNvSpPr>
          <p:nvPr>
            <p:ph type="body" sz="quarter" idx="13"/>
          </p:nvPr>
        </p:nvSpPr>
        <p:spPr>
          <a:xfrm>
            <a:off x="6400800" y="594309"/>
            <a:ext cx="2005013" cy="571500"/>
          </a:xfr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Graphic 8" descr="Signature with solid fill">
            <a:extLst>
              <a:ext uri="{FF2B5EF4-FFF2-40B4-BE49-F238E27FC236}">
                <a16:creationId xmlns:a16="http://schemas.microsoft.com/office/drawing/2014/main" id="{FB67186A-BFD6-CB50-8244-3F271651534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22407" y="418908"/>
            <a:ext cx="737587" cy="737587"/>
          </a:xfrm>
          <a:prstGeom prst="rect">
            <a:avLst/>
          </a:prstGeom>
        </p:spPr>
      </p:pic>
    </p:spTree>
    <p:extLst>
      <p:ext uri="{BB962C8B-B14F-4D97-AF65-F5344CB8AC3E}">
        <p14:creationId xmlns:p14="http://schemas.microsoft.com/office/powerpoint/2010/main" val="280825729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ou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7D62CA2-3DC8-8663-5A6F-A710DE5329D6}"/>
              </a:ext>
            </a:extLst>
          </p:cNvPr>
          <p:cNvSpPr>
            <a:spLocks noChangeAspect="1"/>
          </p:cNvSpPr>
          <p:nvPr userDrawn="1"/>
        </p:nvSpPr>
        <p:spPr>
          <a:xfrm>
            <a:off x="7639503" y="1618625"/>
            <a:ext cx="4099308" cy="4099308"/>
          </a:xfrm>
          <a:prstGeom prst="ellipse">
            <a:avLst/>
          </a:prstGeom>
          <a:ln>
            <a:solidFill>
              <a:schemeClr val="bg1"/>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890913" y="1339127"/>
            <a:ext cx="3643986" cy="4658304"/>
          </a:xfrm>
        </p:spPr>
        <p:txBody>
          <a:bodyPr/>
          <a:lstStyle/>
          <a:p>
            <a:r>
              <a:rPr lang="en-CA"/>
              <a:t>Click to edit Master title style</a:t>
            </a:r>
            <a:endParaRPr lang="en-US"/>
          </a:p>
        </p:txBody>
      </p:sp>
      <p:sp>
        <p:nvSpPr>
          <p:cNvPr id="3" name="Content Placeholder 2"/>
          <p:cNvSpPr>
            <a:spLocks noGrp="1"/>
          </p:cNvSpPr>
          <p:nvPr>
            <p:ph idx="1"/>
          </p:nvPr>
        </p:nvSpPr>
        <p:spPr>
          <a:xfrm>
            <a:off x="617023" y="1339127"/>
            <a:ext cx="6567548" cy="4658304"/>
          </a:xfrm>
          <a:noFill/>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a:xfrm>
            <a:off x="617023"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261014" y="6356352"/>
            <a:ext cx="1273885" cy="365125"/>
          </a:xfrm>
          <a:prstGeom prst="rect">
            <a:avLst/>
          </a:prstGeom>
        </p:spPr>
        <p:txBody>
          <a:bodyPr/>
          <a:lstStyle/>
          <a:p>
            <a:fld id="{41461A4C-1453-7247-9AAE-4D0675A386AC}" type="slidenum">
              <a:rPr lang="en-US" smtClean="0"/>
              <a:t>‹#›</a:t>
            </a:fld>
            <a:endParaRPr lang="en-US"/>
          </a:p>
        </p:txBody>
      </p:sp>
      <p:pic>
        <p:nvPicPr>
          <p:cNvPr id="8" name="Graphic 7" descr="Online meeting with solid fill">
            <a:extLst>
              <a:ext uri="{FF2B5EF4-FFF2-40B4-BE49-F238E27FC236}">
                <a16:creationId xmlns:a16="http://schemas.microsoft.com/office/drawing/2014/main" id="{E7CC2900-9040-DE21-D3F9-9D106BEC1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341" y="289155"/>
            <a:ext cx="1197251" cy="1197251"/>
          </a:xfrm>
          <a:prstGeom prst="rect">
            <a:avLst/>
          </a:prstGeom>
        </p:spPr>
      </p:pic>
      <p:sp>
        <p:nvSpPr>
          <p:cNvPr id="14" name="Text Placeholder 13">
            <a:extLst>
              <a:ext uri="{FF2B5EF4-FFF2-40B4-BE49-F238E27FC236}">
                <a16:creationId xmlns:a16="http://schemas.microsoft.com/office/drawing/2014/main" id="{C09CF2C0-63E8-F503-BBE6-64ECA15B755E}"/>
              </a:ext>
            </a:extLst>
          </p:cNvPr>
          <p:cNvSpPr>
            <a:spLocks noGrp="1"/>
          </p:cNvSpPr>
          <p:nvPr>
            <p:ph type="body" sz="quarter" idx="13"/>
          </p:nvPr>
        </p:nvSpPr>
        <p:spPr>
          <a:xfrm>
            <a:off x="2021305" y="584200"/>
            <a:ext cx="4794788" cy="587375"/>
          </a:xfr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835403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enary">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7D62CA2-3DC8-8663-5A6F-A710DE5329D6}"/>
              </a:ext>
            </a:extLst>
          </p:cNvPr>
          <p:cNvSpPr>
            <a:spLocks noChangeAspect="1"/>
          </p:cNvSpPr>
          <p:nvPr userDrawn="1"/>
        </p:nvSpPr>
        <p:spPr>
          <a:xfrm>
            <a:off x="7639503" y="1618625"/>
            <a:ext cx="4099308" cy="4099308"/>
          </a:xfrm>
          <a:prstGeom prst="ellipse">
            <a:avLst/>
          </a:prstGeom>
          <a:ln>
            <a:solidFill>
              <a:schemeClr val="bg1"/>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890913" y="1339127"/>
            <a:ext cx="3643986" cy="4658304"/>
          </a:xfrm>
        </p:spPr>
        <p:txBody>
          <a:bodyPr/>
          <a:lstStyle/>
          <a:p>
            <a:r>
              <a:rPr lang="en-CA"/>
              <a:t>Click to edit Master title style</a:t>
            </a:r>
            <a:endParaRPr lang="en-US"/>
          </a:p>
        </p:txBody>
      </p:sp>
      <p:sp>
        <p:nvSpPr>
          <p:cNvPr id="3" name="Content Placeholder 2"/>
          <p:cNvSpPr>
            <a:spLocks noGrp="1"/>
          </p:cNvSpPr>
          <p:nvPr>
            <p:ph idx="1"/>
          </p:nvPr>
        </p:nvSpPr>
        <p:spPr>
          <a:xfrm>
            <a:off x="617023" y="1339127"/>
            <a:ext cx="6567548" cy="4658304"/>
          </a:xfrm>
          <a:noFill/>
        </p:spPr>
        <p:txBody>
          <a:bodyPr anchor="ct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11"/>
          </p:nvPr>
        </p:nvSpPr>
        <p:spPr>
          <a:xfrm>
            <a:off x="617023" y="6310310"/>
            <a:ext cx="4114800" cy="365125"/>
          </a:xfrm>
          <a:prstGeom prst="rect">
            <a:avLst/>
          </a:prstGeom>
        </p:spPr>
        <p:txBody>
          <a:bodyPr/>
          <a:lstStyle/>
          <a:p>
            <a:r>
              <a:rPr lang="en-US"/>
              <a:t>Skills for Success: Adaptability</a:t>
            </a:r>
          </a:p>
        </p:txBody>
      </p:sp>
      <p:sp>
        <p:nvSpPr>
          <p:cNvPr id="6" name="Slide Number Placeholder 5"/>
          <p:cNvSpPr>
            <a:spLocks noGrp="1"/>
          </p:cNvSpPr>
          <p:nvPr>
            <p:ph type="sldNum" sz="quarter" idx="12"/>
          </p:nvPr>
        </p:nvSpPr>
        <p:spPr>
          <a:xfrm>
            <a:off x="10261014" y="6356352"/>
            <a:ext cx="1273885" cy="365125"/>
          </a:xfrm>
          <a:prstGeom prst="rect">
            <a:avLst/>
          </a:prstGeom>
        </p:spPr>
        <p:txBody>
          <a:bodyPr/>
          <a:lstStyle/>
          <a:p>
            <a:fld id="{41461A4C-1453-7247-9AAE-4D0675A386AC}" type="slidenum">
              <a:rPr lang="en-US" smtClean="0"/>
              <a:t>‹#›</a:t>
            </a:fld>
            <a:endParaRPr lang="en-US"/>
          </a:p>
        </p:txBody>
      </p:sp>
      <p:sp>
        <p:nvSpPr>
          <p:cNvPr id="14" name="Text Placeholder 13">
            <a:extLst>
              <a:ext uri="{FF2B5EF4-FFF2-40B4-BE49-F238E27FC236}">
                <a16:creationId xmlns:a16="http://schemas.microsoft.com/office/drawing/2014/main" id="{C09CF2C0-63E8-F503-BBE6-64ECA15B755E}"/>
              </a:ext>
            </a:extLst>
          </p:cNvPr>
          <p:cNvSpPr>
            <a:spLocks noGrp="1"/>
          </p:cNvSpPr>
          <p:nvPr>
            <p:ph type="body" sz="quarter" idx="13"/>
          </p:nvPr>
        </p:nvSpPr>
        <p:spPr>
          <a:xfrm>
            <a:off x="2021305" y="584200"/>
            <a:ext cx="4794788" cy="587375"/>
          </a:xfrm>
        </p:spPr>
        <p:txBody>
          <a:bodyPr anchor="ct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7" name="Picture 16">
            <a:extLst>
              <a:ext uri="{FF2B5EF4-FFF2-40B4-BE49-F238E27FC236}">
                <a16:creationId xmlns:a16="http://schemas.microsoft.com/office/drawing/2014/main" id="{5E5AD8EF-0166-0A0B-ABB0-A6BD7E51551E}"/>
              </a:ext>
            </a:extLst>
          </p:cNvPr>
          <p:cNvPicPr>
            <a:picLocks noChangeAspect="1"/>
          </p:cNvPicPr>
          <p:nvPr userDrawn="1"/>
        </p:nvPicPr>
        <p:blipFill>
          <a:blip r:embed="rId2"/>
          <a:stretch>
            <a:fillRect/>
          </a:stretch>
        </p:blipFill>
        <p:spPr>
          <a:xfrm>
            <a:off x="222829" y="182565"/>
            <a:ext cx="1798476" cy="1402202"/>
          </a:xfrm>
          <a:prstGeom prst="rect">
            <a:avLst/>
          </a:prstGeom>
        </p:spPr>
      </p:pic>
    </p:spTree>
    <p:extLst>
      <p:ext uri="{BB962C8B-B14F-4D97-AF65-F5344CB8AC3E}">
        <p14:creationId xmlns:p14="http://schemas.microsoft.com/office/powerpoint/2010/main" val="149592468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2" y="365127"/>
            <a:ext cx="10954422"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6096000" y="2827969"/>
            <a:ext cx="5470983"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6" name="Picture 2">
            <a:extLst>
              <a:ext uri="{FF2B5EF4-FFF2-40B4-BE49-F238E27FC236}">
                <a16:creationId xmlns:a16="http://schemas.microsoft.com/office/drawing/2014/main" id="{4C8DAF02-EA7A-C113-5A10-98588C05CEDA}"/>
              </a:ext>
            </a:extLst>
          </p:cNvPr>
          <p:cNvPicPr>
            <a:picLocks noChangeAspect="1" noChangeArrowheads="1"/>
          </p:cNvPicPr>
          <p:nvPr userDrawn="1"/>
        </p:nvPicPr>
        <p:blipFill>
          <a:blip r:embed="rId2"/>
          <a:srcRect/>
          <a:stretch/>
        </p:blipFill>
        <p:spPr bwMode="auto">
          <a:xfrm>
            <a:off x="962526" y="1498325"/>
            <a:ext cx="4460169" cy="445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0018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5374105" y="1242875"/>
            <a:ext cx="6212038" cy="4658304"/>
          </a:xfrm>
        </p:spPr>
        <p:txBody>
          <a:bodyPr anchor="ct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Footer Placeholder 4"/>
          <p:cNvSpPr>
            <a:spLocks noGrp="1"/>
          </p:cNvSpPr>
          <p:nvPr>
            <p:ph type="ftr" sz="quarter" idx="11"/>
          </p:nvPr>
        </p:nvSpPr>
        <p:spPr>
          <a:xfrm>
            <a:off x="620095" y="6310310"/>
            <a:ext cx="4114800" cy="365125"/>
          </a:xfrm>
          <a:prstGeom prst="rect">
            <a:avLst/>
          </a:prstGeom>
        </p:spPr>
        <p:txBody>
          <a:bodyPr/>
          <a:lstStyle/>
          <a:p>
            <a:r>
              <a:rPr lang="en-US" dirty="0"/>
              <a:t>Skills for Success: Collaboration</a:t>
            </a:r>
          </a:p>
        </p:txBody>
      </p:sp>
      <p:sp>
        <p:nvSpPr>
          <p:cNvPr id="6" name="Slide Number Placeholder 5"/>
          <p:cNvSpPr>
            <a:spLocks noGrp="1"/>
          </p:cNvSpPr>
          <p:nvPr>
            <p:ph type="sldNum" sz="quarter" idx="12"/>
          </p:nvPr>
        </p:nvSpPr>
        <p:spPr>
          <a:xfrm>
            <a:off x="10312258" y="6356352"/>
            <a:ext cx="1273885" cy="365125"/>
          </a:xfrm>
          <a:prstGeom prst="rect">
            <a:avLst/>
          </a:prstGeom>
        </p:spPr>
        <p:txBody>
          <a:bodyPr/>
          <a:lstStyle/>
          <a:p>
            <a:fld id="{41461A4C-1453-7247-9AAE-4D0675A386AC}" type="slidenum">
              <a:rPr lang="en-US" smtClean="0"/>
              <a:t>‹#›</a:t>
            </a:fld>
            <a:endParaRPr lang="en-US"/>
          </a:p>
        </p:txBody>
      </p:sp>
    </p:spTree>
    <p:extLst>
      <p:ext uri="{BB962C8B-B14F-4D97-AF65-F5344CB8AC3E}">
        <p14:creationId xmlns:p14="http://schemas.microsoft.com/office/powerpoint/2010/main" val="167329085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682" y="365127"/>
            <a:ext cx="10981677" cy="646929"/>
          </a:xfrm>
        </p:spPr>
        <p:txBody>
          <a:bodyPr/>
          <a:lstStyle/>
          <a:p>
            <a:r>
              <a:rPr lang="en-CA"/>
              <a:t>Click to edit Master title style</a:t>
            </a:r>
            <a:endParaRPr lang="en-US"/>
          </a:p>
        </p:txBody>
      </p:sp>
      <p:sp>
        <p:nvSpPr>
          <p:cNvPr id="3" name="Content Placeholder 2"/>
          <p:cNvSpPr>
            <a:spLocks noGrp="1"/>
          </p:cNvSpPr>
          <p:nvPr>
            <p:ph idx="1"/>
          </p:nvPr>
        </p:nvSpPr>
        <p:spPr>
          <a:xfrm>
            <a:off x="603682" y="1242874"/>
            <a:ext cx="10981678" cy="4934089"/>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Footer Placeholder 4">
            <a:extLst>
              <a:ext uri="{FF2B5EF4-FFF2-40B4-BE49-F238E27FC236}">
                <a16:creationId xmlns:a16="http://schemas.microsoft.com/office/drawing/2014/main" id="{FABA7799-4EA3-170A-FE47-A702F22A939D}"/>
              </a:ext>
            </a:extLst>
          </p:cNvPr>
          <p:cNvSpPr>
            <a:spLocks noGrp="1"/>
          </p:cNvSpPr>
          <p:nvPr>
            <p:ph type="ftr" sz="quarter" idx="3"/>
          </p:nvPr>
        </p:nvSpPr>
        <p:spPr>
          <a:xfrm>
            <a:off x="603681" y="6310310"/>
            <a:ext cx="3877661"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7" name="Slide Number Placeholder 5">
            <a:extLst>
              <a:ext uri="{FF2B5EF4-FFF2-40B4-BE49-F238E27FC236}">
                <a16:creationId xmlns:a16="http://schemas.microsoft.com/office/drawing/2014/main" id="{2A4B544F-CF0A-FFDF-F3F8-B923D7AF762F}"/>
              </a:ext>
            </a:extLst>
          </p:cNvPr>
          <p:cNvSpPr>
            <a:spLocks noGrp="1"/>
          </p:cNvSpPr>
          <p:nvPr>
            <p:ph type="sldNum" sz="quarter" idx="4"/>
          </p:nvPr>
        </p:nvSpPr>
        <p:spPr>
          <a:xfrm>
            <a:off x="10311475"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spTree>
    <p:extLst>
      <p:ext uri="{BB962C8B-B14F-4D97-AF65-F5344CB8AC3E}">
        <p14:creationId xmlns:p14="http://schemas.microsoft.com/office/powerpoint/2010/main" val="2332574499"/>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arner Badge summar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2" y="365127"/>
            <a:ext cx="10954422"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4733186" y="2818918"/>
            <a:ext cx="6833798"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Content Placeholder 17">
            <a:extLst>
              <a:ext uri="{FF2B5EF4-FFF2-40B4-BE49-F238E27FC236}">
                <a16:creationId xmlns:a16="http://schemas.microsoft.com/office/drawing/2014/main" id="{A66B527C-EEAF-63E4-F109-70C6B340D228}"/>
              </a:ext>
            </a:extLst>
          </p:cNvPr>
          <p:cNvPicPr>
            <a:picLocks noChangeAspect="1"/>
          </p:cNvPicPr>
          <p:nvPr userDrawn="1"/>
        </p:nvPicPr>
        <p:blipFill>
          <a:blip r:embed="rId2"/>
          <a:srcRect/>
          <a:stretch/>
        </p:blipFill>
        <p:spPr>
          <a:xfrm>
            <a:off x="388366" y="1984512"/>
            <a:ext cx="3721904" cy="3721904"/>
          </a:xfrm>
          <a:prstGeom prst="rect">
            <a:avLst/>
          </a:prstGeom>
        </p:spPr>
      </p:pic>
    </p:spTree>
    <p:extLst>
      <p:ext uri="{BB962C8B-B14F-4D97-AF65-F5344CB8AC3E}">
        <p14:creationId xmlns:p14="http://schemas.microsoft.com/office/powerpoint/2010/main" val="111750117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557" y="365127"/>
            <a:ext cx="10943426" cy="646929"/>
          </a:xfrm>
        </p:spPr>
        <p:txBody>
          <a:bodyPr/>
          <a:lstStyle/>
          <a:p>
            <a:r>
              <a:rPr lang="en-CA"/>
              <a:t>Click to edit Master title style</a:t>
            </a:r>
            <a:endParaRPr lang="en-US"/>
          </a:p>
        </p:txBody>
      </p:sp>
      <p:sp>
        <p:nvSpPr>
          <p:cNvPr id="3" name="Content Placeholder 2"/>
          <p:cNvSpPr>
            <a:spLocks noGrp="1"/>
          </p:cNvSpPr>
          <p:nvPr>
            <p:ph idx="1"/>
          </p:nvPr>
        </p:nvSpPr>
        <p:spPr>
          <a:xfrm>
            <a:off x="2647950" y="1376040"/>
            <a:ext cx="8919033" cy="4800924"/>
          </a:xfrm>
        </p:spPr>
        <p:txBody>
          <a:bodyPr anchor="ctr">
            <a:normAutofit/>
          </a:bodyPr>
          <a:lstStyle>
            <a:lvl1pPr>
              <a:defRPr sz="2000" b="1"/>
            </a:lvl1pPr>
            <a:lvl2pPr marL="0" indent="0">
              <a:buNone/>
              <a:defRPr sz="2000"/>
            </a:lvl2pPr>
            <a:lvl3pPr marL="355600" indent="-271463">
              <a:buClr>
                <a:schemeClr val="accent2"/>
              </a:buClr>
              <a:defRPr sz="2000"/>
            </a:lvl3pPr>
            <a:lvl4pPr marL="719138" indent="-273050">
              <a:buFont typeface="Wingdings" panose="05000000000000000000" pitchFamily="2" charset="2"/>
              <a:buChar cha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Footer Placeholder 4">
            <a:extLst>
              <a:ext uri="{FF2B5EF4-FFF2-40B4-BE49-F238E27FC236}">
                <a16:creationId xmlns:a16="http://schemas.microsoft.com/office/drawing/2014/main" id="{FABA7799-4EA3-170A-FE47-A702F22A939D}"/>
              </a:ext>
            </a:extLst>
          </p:cNvPr>
          <p:cNvSpPr>
            <a:spLocks noGrp="1"/>
          </p:cNvSpPr>
          <p:nvPr>
            <p:ph type="ftr" sz="quarter" idx="3"/>
          </p:nvPr>
        </p:nvSpPr>
        <p:spPr>
          <a:xfrm>
            <a:off x="621129" y="6310310"/>
            <a:ext cx="4158502"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7" name="Slide Number Placeholder 5">
            <a:extLst>
              <a:ext uri="{FF2B5EF4-FFF2-40B4-BE49-F238E27FC236}">
                <a16:creationId xmlns:a16="http://schemas.microsoft.com/office/drawing/2014/main" id="{2A4B544F-CF0A-FFDF-F3F8-B923D7AF762F}"/>
              </a:ext>
            </a:extLst>
          </p:cNvPr>
          <p:cNvSpPr>
            <a:spLocks noGrp="1"/>
          </p:cNvSpPr>
          <p:nvPr>
            <p:ph type="sldNum" sz="quarter" idx="4"/>
          </p:nvPr>
        </p:nvSpPr>
        <p:spPr>
          <a:xfrm>
            <a:off x="10293098"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spTree>
    <p:extLst>
      <p:ext uri="{BB962C8B-B14F-4D97-AF65-F5344CB8AC3E}">
        <p14:creationId xmlns:p14="http://schemas.microsoft.com/office/powerpoint/2010/main" val="243259042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4PL Summar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2" y="365127"/>
            <a:ext cx="10966877"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5935857" y="2809872"/>
            <a:ext cx="5631126"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C04FB8A0-1828-0B11-81F0-A61DC8E2DE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75" t="-238" b="2176"/>
          <a:stretch/>
        </p:blipFill>
        <p:spPr>
          <a:xfrm>
            <a:off x="612562" y="1532998"/>
            <a:ext cx="4515854" cy="3905276"/>
          </a:xfrm>
          <a:prstGeom prst="rect">
            <a:avLst/>
          </a:prstGeom>
        </p:spPr>
      </p:pic>
    </p:spTree>
    <p:extLst>
      <p:ext uri="{BB962C8B-B14F-4D97-AF65-F5344CB8AC3E}">
        <p14:creationId xmlns:p14="http://schemas.microsoft.com/office/powerpoint/2010/main" val="218101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FS Summar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2" y="365127"/>
            <a:ext cx="10954421"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5948312" y="2827969"/>
            <a:ext cx="5618671"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6" name="Picture 2" descr="Skills for Success: Creativity and innovation, problem solving, reading, digital, collaboration, adaptability, writing, numeracy, communication">
            <a:extLst>
              <a:ext uri="{FF2B5EF4-FFF2-40B4-BE49-F238E27FC236}">
                <a16:creationId xmlns:a16="http://schemas.microsoft.com/office/drawing/2014/main" id="{4C8DAF02-EA7A-C113-5A10-98588C05CE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2787" y="1672683"/>
            <a:ext cx="4484100" cy="441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1583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2" y="365127"/>
            <a:ext cx="10954422"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6096000" y="2827969"/>
            <a:ext cx="5470983"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6" name="Picture 2">
            <a:extLst>
              <a:ext uri="{FF2B5EF4-FFF2-40B4-BE49-F238E27FC236}">
                <a16:creationId xmlns:a16="http://schemas.microsoft.com/office/drawing/2014/main" id="{4C8DAF02-EA7A-C113-5A10-98588C05CEDA}"/>
              </a:ext>
            </a:extLst>
          </p:cNvPr>
          <p:cNvPicPr>
            <a:picLocks noChangeAspect="1" noChangeArrowheads="1"/>
          </p:cNvPicPr>
          <p:nvPr userDrawn="1"/>
        </p:nvPicPr>
        <p:blipFill>
          <a:blip r:embed="rId2"/>
          <a:srcRect/>
          <a:stretch/>
        </p:blipFill>
        <p:spPr bwMode="auto">
          <a:xfrm>
            <a:off x="962526" y="1498325"/>
            <a:ext cx="4460169" cy="445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858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vider Badge summar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Skills for Success: Adaptability</a:t>
            </a:r>
          </a:p>
        </p:txBody>
      </p:sp>
      <p:sp>
        <p:nvSpPr>
          <p:cNvPr id="6" name="Slide Number Placeholder 5"/>
          <p:cNvSpPr>
            <a:spLocks noGrp="1"/>
          </p:cNvSpPr>
          <p:nvPr>
            <p:ph type="sldNum" sz="quarter" idx="12"/>
          </p:nvPr>
        </p:nvSpPr>
        <p:spPr/>
        <p:txBody>
          <a:bodyPr/>
          <a:lstStyle/>
          <a:p>
            <a:fld id="{41461A4C-1453-7247-9AAE-4D0675A386AC}" type="slidenum">
              <a:rPr lang="en-US" smtClean="0"/>
              <a:t>‹#›</a:t>
            </a:fld>
            <a:endParaRPr lang="en-US"/>
          </a:p>
        </p:txBody>
      </p:sp>
      <p:sp>
        <p:nvSpPr>
          <p:cNvPr id="7" name="Title 6">
            <a:extLst>
              <a:ext uri="{FF2B5EF4-FFF2-40B4-BE49-F238E27FC236}">
                <a16:creationId xmlns:a16="http://schemas.microsoft.com/office/drawing/2014/main" id="{1F1FFAFB-50EC-9DE8-9918-6B155070DA12}"/>
              </a:ext>
            </a:extLst>
          </p:cNvPr>
          <p:cNvSpPr>
            <a:spLocks noGrp="1"/>
          </p:cNvSpPr>
          <p:nvPr>
            <p:ph type="title"/>
          </p:nvPr>
        </p:nvSpPr>
        <p:spPr>
          <a:xfrm>
            <a:off x="612562" y="365127"/>
            <a:ext cx="10954422" cy="646929"/>
          </a:xfrm>
        </p:spPr>
        <p:txBody>
          <a:bodyPr/>
          <a:lstStyle/>
          <a:p>
            <a:r>
              <a:rPr lang="en-US"/>
              <a:t>Click to edit Master title style</a:t>
            </a:r>
            <a:endParaRPr lang="en-GB"/>
          </a:p>
        </p:txBody>
      </p:sp>
      <p:sp>
        <p:nvSpPr>
          <p:cNvPr id="11" name="Content Placeholder 10">
            <a:extLst>
              <a:ext uri="{FF2B5EF4-FFF2-40B4-BE49-F238E27FC236}">
                <a16:creationId xmlns:a16="http://schemas.microsoft.com/office/drawing/2014/main" id="{963B8DC2-E91B-9D8A-8912-E98519B3ECBC}"/>
              </a:ext>
            </a:extLst>
          </p:cNvPr>
          <p:cNvSpPr>
            <a:spLocks noGrp="1"/>
          </p:cNvSpPr>
          <p:nvPr>
            <p:ph sz="quarter" idx="13"/>
          </p:nvPr>
        </p:nvSpPr>
        <p:spPr>
          <a:xfrm>
            <a:off x="4733186" y="2809865"/>
            <a:ext cx="6833798" cy="1908215"/>
          </a:xfrm>
        </p:spPr>
        <p:txBody>
          <a:bodyPr wrap="square" anchor="ct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Content Placeholder 17" descr="A logo with a person on it&#10;&#10;Description automatically generated">
            <a:extLst>
              <a:ext uri="{FF2B5EF4-FFF2-40B4-BE49-F238E27FC236}">
                <a16:creationId xmlns:a16="http://schemas.microsoft.com/office/drawing/2014/main" id="{A66B527C-EEAF-63E4-F109-70C6B340D228}"/>
              </a:ext>
            </a:extLst>
          </p:cNvPr>
          <p:cNvPicPr>
            <a:picLocks noChangeAspect="1"/>
          </p:cNvPicPr>
          <p:nvPr userDrawn="1"/>
        </p:nvPicPr>
        <p:blipFill>
          <a:blip r:embed="rId2"/>
          <a:stretch>
            <a:fillRect/>
          </a:stretch>
        </p:blipFill>
        <p:spPr>
          <a:xfrm>
            <a:off x="388366" y="1846802"/>
            <a:ext cx="3721904" cy="3997325"/>
          </a:xfrm>
          <a:prstGeom prst="rect">
            <a:avLst/>
          </a:prstGeom>
        </p:spPr>
      </p:pic>
    </p:spTree>
    <p:extLst>
      <p:ext uri="{BB962C8B-B14F-4D97-AF65-F5344CB8AC3E}">
        <p14:creationId xmlns:p14="http://schemas.microsoft.com/office/powerpoint/2010/main" val="174778318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385" y="1269507"/>
            <a:ext cx="7334035" cy="45915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Footer Placeholder 7"/>
          <p:cNvSpPr>
            <a:spLocks noGrp="1"/>
          </p:cNvSpPr>
          <p:nvPr>
            <p:ph type="ftr" sz="quarter" idx="11"/>
          </p:nvPr>
        </p:nvSpPr>
        <p:spPr/>
        <p:txBody>
          <a:bodyPr/>
          <a:lstStyle/>
          <a:p>
            <a:r>
              <a:rPr lang="en-US"/>
              <a:t>Skills for Success: Adaptability</a:t>
            </a:r>
          </a:p>
        </p:txBody>
      </p:sp>
      <p:sp>
        <p:nvSpPr>
          <p:cNvPr id="9" name="Slide Number Placeholder 8"/>
          <p:cNvSpPr>
            <a:spLocks noGrp="1"/>
          </p:cNvSpPr>
          <p:nvPr>
            <p:ph type="sldNum" sz="quarter" idx="12"/>
          </p:nvPr>
        </p:nvSpPr>
        <p:spPr/>
        <p:txBody>
          <a:bodyPr/>
          <a:lstStyle/>
          <a:p>
            <a:fld id="{41461A4C-1453-7247-9AAE-4D0675A386AC}" type="slidenum">
              <a:rPr lang="en-US" smtClean="0"/>
              <a:t>‹#›</a:t>
            </a:fld>
            <a:endParaRPr lang="en-US"/>
          </a:p>
        </p:txBody>
      </p:sp>
      <p:sp>
        <p:nvSpPr>
          <p:cNvPr id="10" name="Title 9">
            <a:extLst>
              <a:ext uri="{FF2B5EF4-FFF2-40B4-BE49-F238E27FC236}">
                <a16:creationId xmlns:a16="http://schemas.microsoft.com/office/drawing/2014/main" id="{9CEDC7C0-03E9-4316-ECCA-AFD8C752E74C}"/>
              </a:ext>
            </a:extLst>
          </p:cNvPr>
          <p:cNvSpPr>
            <a:spLocks noGrp="1"/>
          </p:cNvSpPr>
          <p:nvPr>
            <p:ph type="title"/>
          </p:nvPr>
        </p:nvSpPr>
        <p:spPr/>
        <p:txBody>
          <a:bodyPr/>
          <a:lstStyle/>
          <a:p>
            <a:r>
              <a:rPr lang="en-US"/>
              <a:t>Click to edit Master title style</a:t>
            </a:r>
            <a:endParaRPr lang="en-GB"/>
          </a:p>
        </p:txBody>
      </p:sp>
      <p:pic>
        <p:nvPicPr>
          <p:cNvPr id="2" name="Picture 2">
            <a:extLst>
              <a:ext uri="{FF2B5EF4-FFF2-40B4-BE49-F238E27FC236}">
                <a16:creationId xmlns:a16="http://schemas.microsoft.com/office/drawing/2014/main" id="{66A1FAE3-7D8E-2015-900E-E03CDF2CC386}"/>
              </a:ext>
            </a:extLst>
          </p:cNvPr>
          <p:cNvPicPr>
            <a:picLocks noChangeAspect="1" noChangeArrowheads="1"/>
          </p:cNvPicPr>
          <p:nvPr userDrawn="1"/>
        </p:nvPicPr>
        <p:blipFill>
          <a:blip r:embed="rId2"/>
          <a:srcRect/>
          <a:stretch/>
        </p:blipFill>
        <p:spPr bwMode="auto">
          <a:xfrm>
            <a:off x="8262394" y="1966189"/>
            <a:ext cx="3441333" cy="343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9841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5017" y="1260629"/>
            <a:ext cx="5281594" cy="474260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Content Placeholder 5"/>
          <p:cNvSpPr>
            <a:spLocks noGrp="1"/>
          </p:cNvSpPr>
          <p:nvPr>
            <p:ph sz="quarter" idx="4"/>
          </p:nvPr>
        </p:nvSpPr>
        <p:spPr>
          <a:xfrm>
            <a:off x="6285390" y="1260629"/>
            <a:ext cx="5281594" cy="474260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Footer Placeholder 7"/>
          <p:cNvSpPr>
            <a:spLocks noGrp="1"/>
          </p:cNvSpPr>
          <p:nvPr>
            <p:ph type="ftr" sz="quarter" idx="11"/>
          </p:nvPr>
        </p:nvSpPr>
        <p:spPr/>
        <p:txBody>
          <a:bodyPr/>
          <a:lstStyle/>
          <a:p>
            <a:r>
              <a:rPr lang="en-US"/>
              <a:t>Skills for Success: Adaptability</a:t>
            </a:r>
          </a:p>
        </p:txBody>
      </p:sp>
      <p:sp>
        <p:nvSpPr>
          <p:cNvPr id="9" name="Slide Number Placeholder 8"/>
          <p:cNvSpPr>
            <a:spLocks noGrp="1"/>
          </p:cNvSpPr>
          <p:nvPr>
            <p:ph type="sldNum" sz="quarter" idx="12"/>
          </p:nvPr>
        </p:nvSpPr>
        <p:spPr/>
        <p:txBody>
          <a:bodyPr/>
          <a:lstStyle/>
          <a:p>
            <a:fld id="{41461A4C-1453-7247-9AAE-4D0675A386AC}" type="slidenum">
              <a:rPr lang="en-US" smtClean="0"/>
              <a:t>‹#›</a:t>
            </a:fld>
            <a:endParaRPr lang="en-US"/>
          </a:p>
        </p:txBody>
      </p:sp>
      <p:sp>
        <p:nvSpPr>
          <p:cNvPr id="10" name="Title 9">
            <a:extLst>
              <a:ext uri="{FF2B5EF4-FFF2-40B4-BE49-F238E27FC236}">
                <a16:creationId xmlns:a16="http://schemas.microsoft.com/office/drawing/2014/main" id="{9CEDC7C0-03E9-4316-ECCA-AFD8C752E74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1760802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385" y="365127"/>
            <a:ext cx="10948598" cy="646929"/>
          </a:xfrm>
          <a:prstGeom prst="rect">
            <a:avLst/>
          </a:prstGeom>
        </p:spPr>
        <p:txBody>
          <a:bodyPr vert="horz" lIns="0" tIns="0" rIns="0" bIns="0" rtlCol="0" anchor="ctr" anchorCtr="0">
            <a:normAutofit/>
          </a:bodyPr>
          <a:lstStyle/>
          <a:p>
            <a:r>
              <a:rPr lang="en-CA"/>
              <a:t>Click to edit master title style</a:t>
            </a:r>
            <a:endParaRPr lang="en-US"/>
          </a:p>
        </p:txBody>
      </p:sp>
      <p:sp>
        <p:nvSpPr>
          <p:cNvPr id="3" name="Text Placeholder 2"/>
          <p:cNvSpPr>
            <a:spLocks noGrp="1"/>
          </p:cNvSpPr>
          <p:nvPr>
            <p:ph type="body" idx="1"/>
          </p:nvPr>
        </p:nvSpPr>
        <p:spPr>
          <a:xfrm>
            <a:off x="618385" y="1242874"/>
            <a:ext cx="10948597" cy="4934089"/>
          </a:xfrm>
          <a:prstGeom prst="rect">
            <a:avLst/>
          </a:prstGeom>
        </p:spPr>
        <p:txBody>
          <a:bodyPr vert="horz" lIns="0" tIns="0" rIns="0" bIns="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3"/>
          </p:nvPr>
        </p:nvSpPr>
        <p:spPr>
          <a:xfrm>
            <a:off x="618386" y="6310310"/>
            <a:ext cx="4114800"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6" name="Slide Number Placeholder 5"/>
          <p:cNvSpPr>
            <a:spLocks noGrp="1"/>
          </p:cNvSpPr>
          <p:nvPr>
            <p:ph type="sldNum" sz="quarter" idx="4"/>
          </p:nvPr>
        </p:nvSpPr>
        <p:spPr>
          <a:xfrm>
            <a:off x="10293098"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sp>
        <p:nvSpPr>
          <p:cNvPr id="8" name="Lightning Bolt 7"/>
          <p:cNvSpPr/>
          <p:nvPr userDrawn="1"/>
        </p:nvSpPr>
        <p:spPr>
          <a:xfrm>
            <a:off x="697585" y="1063485"/>
            <a:ext cx="11029818" cy="127960"/>
          </a:xfrm>
          <a:prstGeom prst="lightningBolt">
            <a:avLst/>
          </a:prstGeom>
          <a:solidFill>
            <a:srgbClr val="8B2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anose="020B0604020202020204" pitchFamily="34" charset="0"/>
            </a:endParaRPr>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30652" y="401666"/>
            <a:ext cx="1896751" cy="61039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87B69C2A-B75C-5C5E-F7A3-E9D83BCB2531}"/>
              </a:ext>
            </a:extLst>
          </p:cNvPr>
          <p:cNvPicPr>
            <a:picLocks noChangeAspect="1"/>
          </p:cNvPicPr>
          <p:nvPr userDrawn="1"/>
        </p:nvPicPr>
        <p:blipFill>
          <a:blip r:embed="rId16"/>
          <a:stretch>
            <a:fillRect/>
          </a:stretch>
        </p:blipFill>
        <p:spPr>
          <a:xfrm>
            <a:off x="560168" y="6005909"/>
            <a:ext cx="1148555" cy="365125"/>
          </a:xfrm>
          <a:prstGeom prst="rect">
            <a:avLst/>
          </a:prstGeom>
        </p:spPr>
      </p:pic>
    </p:spTree>
    <p:extLst>
      <p:ext uri="{BB962C8B-B14F-4D97-AF65-F5344CB8AC3E}">
        <p14:creationId xmlns:p14="http://schemas.microsoft.com/office/powerpoint/2010/main" val="246642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52" r:id="rId3"/>
    <p:sldLayoutId id="2147483686" r:id="rId4"/>
    <p:sldLayoutId id="2147483749" r:id="rId5"/>
    <p:sldLayoutId id="2147483690" r:id="rId6"/>
    <p:sldLayoutId id="2147483751" r:id="rId7"/>
    <p:sldLayoutId id="2147483687" r:id="rId8"/>
    <p:sldLayoutId id="2147483681" r:id="rId9"/>
    <p:sldLayoutId id="2147483653" r:id="rId10"/>
    <p:sldLayoutId id="2147483750" r:id="rId11"/>
    <p:sldLayoutId id="2147483654" r:id="rId12"/>
    <p:sldLayoutId id="2147483692" r:id="rId13"/>
  </p:sldLayoutIdLst>
  <p:transition spd="slow">
    <p:wipe/>
  </p:transition>
  <p:hf hdr="0" dt="0"/>
  <p:txStyles>
    <p:titleStyle>
      <a:lvl1pPr algn="l" defTabSz="914377" rtl="0" eaLnBrk="1" latinLnBrk="0" hangingPunct="1">
        <a:lnSpc>
          <a:spcPct val="90000"/>
        </a:lnSpc>
        <a:spcBef>
          <a:spcPct val="0"/>
        </a:spcBef>
        <a:buNone/>
        <a:defRPr sz="3200" kern="1200" cap="none" baseline="0">
          <a:solidFill>
            <a:srgbClr val="8B254F"/>
          </a:solidFill>
          <a:latin typeface="Helvetica" panose="020B0604020202020204" pitchFamily="34" charset="0"/>
          <a:ea typeface="Helvetica" panose="020B0604020202020204" pitchFamily="34" charset="0"/>
          <a:cs typeface="Helvetica" panose="020B0604020202020204" pitchFamily="34" charset="0"/>
        </a:defRPr>
      </a:lvl1pPr>
    </p:titleStyle>
    <p:bodyStyle>
      <a:lvl1pPr marL="0" indent="0" algn="l" defTabSz="914377" rtl="0" eaLnBrk="1" latinLnBrk="0" hangingPunct="1">
        <a:lnSpc>
          <a:spcPct val="100000"/>
        </a:lnSpc>
        <a:spcBef>
          <a:spcPts val="300"/>
        </a:spcBef>
        <a:spcAft>
          <a:spcPts val="300"/>
        </a:spcAft>
        <a:buClr>
          <a:srgbClr val="00BCB4"/>
        </a:buClr>
        <a:buFont typeface="Arial"/>
        <a:buNone/>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1pPr>
      <a:lvl2pPr marL="404803" indent="-315905" algn="l" defTabSz="914377" rtl="0" eaLnBrk="1" latinLnBrk="0" hangingPunct="1">
        <a:lnSpc>
          <a:spcPct val="100000"/>
        </a:lnSpc>
        <a:spcBef>
          <a:spcPts val="300"/>
        </a:spcBef>
        <a:spcAft>
          <a:spcPts val="300"/>
        </a:spcAft>
        <a:buClr>
          <a:schemeClr val="accent2"/>
        </a:buClr>
        <a:buFont typeface="Wingdings" panose="05000000000000000000" pitchFamily="2" charset="2"/>
        <a:buChar char="§"/>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2pPr>
      <a:lvl3pPr marL="715945" indent="-273044" algn="l" defTabSz="914377" rtl="0" eaLnBrk="1" latinLnBrk="0" hangingPunct="1">
        <a:lnSpc>
          <a:spcPct val="100000"/>
        </a:lnSpc>
        <a:spcBef>
          <a:spcPts val="300"/>
        </a:spcBef>
        <a:spcAft>
          <a:spcPts val="300"/>
        </a:spcAft>
        <a:buClr>
          <a:schemeClr val="accent1"/>
        </a:buClr>
        <a:buFont typeface="Wingdings" panose="05000000000000000000" pitchFamily="2" charset="2"/>
        <a:buChar char="§"/>
        <a:tabLst/>
        <a:defRPr sz="20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3pPr>
      <a:lvl4pPr marL="990575" indent="-274632"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4pPr>
      <a:lvl5pPr marL="1254094" indent="-263519"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27" userDrawn="1">
          <p15:clr>
            <a:srgbClr val="F26B43"/>
          </p15:clr>
        </p15:guide>
        <p15:guide id="4" pos="257" userDrawn="1">
          <p15:clr>
            <a:srgbClr val="F26B43"/>
          </p15:clr>
        </p15:guide>
        <p15:guide id="5" pos="74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95" y="1242874"/>
            <a:ext cx="3679189" cy="4658304"/>
          </a:xfrm>
          <a:prstGeom prst="rect">
            <a:avLst/>
          </a:prstGeom>
        </p:spPr>
        <p:txBody>
          <a:bodyPr vert="horz" lIns="0" tIns="0" rIns="0" bIns="0" rtlCol="0" anchor="ctr" anchorCtr="0">
            <a:normAutofit/>
          </a:bodyPr>
          <a:lstStyle/>
          <a:p>
            <a:r>
              <a:rPr lang="en-CA"/>
              <a:t>Click to edit master title style</a:t>
            </a:r>
            <a:endParaRPr lang="en-US"/>
          </a:p>
        </p:txBody>
      </p:sp>
      <p:sp>
        <p:nvSpPr>
          <p:cNvPr id="3" name="Text Placeholder 2"/>
          <p:cNvSpPr>
            <a:spLocks noGrp="1"/>
          </p:cNvSpPr>
          <p:nvPr>
            <p:ph type="body" idx="1"/>
          </p:nvPr>
        </p:nvSpPr>
        <p:spPr>
          <a:xfrm>
            <a:off x="5358063" y="1242875"/>
            <a:ext cx="6213842" cy="4658304"/>
          </a:xfrm>
          <a:prstGeom prst="rect">
            <a:avLst/>
          </a:prstGeom>
        </p:spPr>
        <p:txBody>
          <a:bodyPr vert="horz" lIns="0" tIns="0" rIns="0" bIns="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Lightning Bolt 7"/>
          <p:cNvSpPr/>
          <p:nvPr userDrawn="1"/>
        </p:nvSpPr>
        <p:spPr>
          <a:xfrm rot="5400000">
            <a:off x="2478981" y="3514383"/>
            <a:ext cx="4855342" cy="127710"/>
          </a:xfrm>
          <a:prstGeom prst="lightningBolt">
            <a:avLst/>
          </a:prstGeom>
          <a:solidFill>
            <a:srgbClr val="8B2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anose="020B0604020202020204" pitchFamily="34"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0652" y="401666"/>
            <a:ext cx="1896751" cy="610390"/>
          </a:xfrm>
          <a:prstGeom prst="rect">
            <a:avLst/>
          </a:prstGeom>
        </p:spPr>
      </p:pic>
      <p:sp>
        <p:nvSpPr>
          <p:cNvPr id="4" name="Footer Placeholder 4">
            <a:extLst>
              <a:ext uri="{FF2B5EF4-FFF2-40B4-BE49-F238E27FC236}">
                <a16:creationId xmlns:a16="http://schemas.microsoft.com/office/drawing/2014/main" id="{C213AE49-3B16-B254-390B-8A6E0B22541D}"/>
              </a:ext>
            </a:extLst>
          </p:cNvPr>
          <p:cNvSpPr>
            <a:spLocks noGrp="1"/>
          </p:cNvSpPr>
          <p:nvPr>
            <p:ph type="ftr" sz="quarter" idx="3"/>
          </p:nvPr>
        </p:nvSpPr>
        <p:spPr>
          <a:xfrm>
            <a:off x="618386" y="6310310"/>
            <a:ext cx="4114800"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7" name="Slide Number Placeholder 5">
            <a:extLst>
              <a:ext uri="{FF2B5EF4-FFF2-40B4-BE49-F238E27FC236}">
                <a16:creationId xmlns:a16="http://schemas.microsoft.com/office/drawing/2014/main" id="{BDE9F307-04C4-AA51-8E9A-15A7872A9517}"/>
              </a:ext>
            </a:extLst>
          </p:cNvPr>
          <p:cNvSpPr>
            <a:spLocks noGrp="1"/>
          </p:cNvSpPr>
          <p:nvPr>
            <p:ph type="sldNum" sz="quarter" idx="4"/>
          </p:nvPr>
        </p:nvSpPr>
        <p:spPr>
          <a:xfrm>
            <a:off x="10293098"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pic>
        <p:nvPicPr>
          <p:cNvPr id="9" name="Picture 8" descr="A black text on a white background&#10;&#10;Description automatically generated">
            <a:extLst>
              <a:ext uri="{FF2B5EF4-FFF2-40B4-BE49-F238E27FC236}">
                <a16:creationId xmlns:a16="http://schemas.microsoft.com/office/drawing/2014/main" id="{D69FF839-2BB0-FF21-E960-E11ECC7F307D}"/>
              </a:ext>
            </a:extLst>
          </p:cNvPr>
          <p:cNvPicPr>
            <a:picLocks noChangeAspect="1"/>
          </p:cNvPicPr>
          <p:nvPr userDrawn="1"/>
        </p:nvPicPr>
        <p:blipFill>
          <a:blip r:embed="rId5"/>
          <a:stretch>
            <a:fillRect/>
          </a:stretch>
        </p:blipFill>
        <p:spPr>
          <a:xfrm>
            <a:off x="560168" y="6005909"/>
            <a:ext cx="1148555" cy="365125"/>
          </a:xfrm>
          <a:prstGeom prst="rect">
            <a:avLst/>
          </a:prstGeom>
        </p:spPr>
      </p:pic>
    </p:spTree>
    <p:extLst>
      <p:ext uri="{BB962C8B-B14F-4D97-AF65-F5344CB8AC3E}">
        <p14:creationId xmlns:p14="http://schemas.microsoft.com/office/powerpoint/2010/main" val="268146367"/>
      </p:ext>
    </p:extLst>
  </p:cSld>
  <p:clrMap bg1="lt1" tx1="dk1" bg2="lt2" tx2="dk2" accent1="accent1" accent2="accent2" accent3="accent3" accent4="accent4" accent5="accent5" accent6="accent6" hlink="hlink" folHlink="folHlink"/>
  <p:sldLayoutIdLst>
    <p:sldLayoutId id="2147483715" r:id="rId1"/>
    <p:sldLayoutId id="2147483719" r:id="rId2"/>
  </p:sldLayoutIdLst>
  <p:transition spd="slow">
    <p:wipe/>
  </p:transition>
  <p:hf hdr="0" dt="0"/>
  <p:txStyles>
    <p:titleStyle>
      <a:lvl1pPr algn="l" defTabSz="914377" rtl="0" eaLnBrk="1" latinLnBrk="0" hangingPunct="1">
        <a:lnSpc>
          <a:spcPct val="90000"/>
        </a:lnSpc>
        <a:spcBef>
          <a:spcPct val="0"/>
        </a:spcBef>
        <a:buNone/>
        <a:defRPr sz="3200" kern="1200" cap="none" baseline="0">
          <a:solidFill>
            <a:srgbClr val="8B254F"/>
          </a:solidFill>
          <a:latin typeface="Helvetica" panose="020B0604020202020204" pitchFamily="34" charset="0"/>
          <a:ea typeface="Helvetica" panose="020B0604020202020204" pitchFamily="34" charset="0"/>
          <a:cs typeface="Helvetica" panose="020B0604020202020204" pitchFamily="34" charset="0"/>
        </a:defRPr>
      </a:lvl1pPr>
    </p:titleStyle>
    <p:bodyStyle>
      <a:lvl1pPr marL="0" indent="0" algn="l" defTabSz="914377" rtl="0" eaLnBrk="1" latinLnBrk="0" hangingPunct="1">
        <a:lnSpc>
          <a:spcPct val="100000"/>
        </a:lnSpc>
        <a:spcBef>
          <a:spcPts val="300"/>
        </a:spcBef>
        <a:spcAft>
          <a:spcPts val="300"/>
        </a:spcAft>
        <a:buClr>
          <a:srgbClr val="00BCB4"/>
        </a:buClr>
        <a:buFont typeface="Arial"/>
        <a:buNone/>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1pPr>
      <a:lvl2pPr marL="404803" indent="-315905" algn="l" defTabSz="914377" rtl="0" eaLnBrk="1" latinLnBrk="0" hangingPunct="1">
        <a:lnSpc>
          <a:spcPct val="100000"/>
        </a:lnSpc>
        <a:spcBef>
          <a:spcPts val="300"/>
        </a:spcBef>
        <a:spcAft>
          <a:spcPts val="300"/>
        </a:spcAft>
        <a:buClr>
          <a:schemeClr val="accent2"/>
        </a:buClr>
        <a:buFont typeface="Wingdings" panose="05000000000000000000" pitchFamily="2" charset="2"/>
        <a:buChar char="§"/>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2pPr>
      <a:lvl3pPr marL="715945" indent="-273044" algn="l" defTabSz="914377" rtl="0" eaLnBrk="1" latinLnBrk="0" hangingPunct="1">
        <a:lnSpc>
          <a:spcPct val="100000"/>
        </a:lnSpc>
        <a:spcBef>
          <a:spcPts val="300"/>
        </a:spcBef>
        <a:spcAft>
          <a:spcPts val="300"/>
        </a:spcAft>
        <a:buClr>
          <a:schemeClr val="accent1"/>
        </a:buClr>
        <a:buFont typeface="Wingdings" panose="05000000000000000000" pitchFamily="2" charset="2"/>
        <a:buChar char="§"/>
        <a:tabLst/>
        <a:defRPr sz="20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3pPr>
      <a:lvl4pPr marL="990575" indent="-274632"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4pPr>
      <a:lvl5pPr marL="1254094" indent="-263519"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27" userDrawn="1">
          <p15:clr>
            <a:srgbClr val="F26B43"/>
          </p15:clr>
        </p15:guide>
        <p15:guide id="4" pos="257" userDrawn="1">
          <p15:clr>
            <a:srgbClr val="F26B43"/>
          </p15:clr>
        </p15:guide>
        <p15:guide id="5" pos="746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94" y="1321806"/>
            <a:ext cx="6573807" cy="4579371"/>
          </a:xfrm>
          <a:prstGeom prst="rect">
            <a:avLst/>
          </a:prstGeom>
        </p:spPr>
        <p:txBody>
          <a:bodyPr vert="horz" lIns="0" tIns="0" rIns="0" bIns="0" rtlCol="0" anchor="ctr" anchorCtr="0">
            <a:normAutofit/>
          </a:bodyPr>
          <a:lstStyle/>
          <a:p>
            <a:r>
              <a:rPr lang="en-CA"/>
              <a:t>Click to edit master title style</a:t>
            </a:r>
            <a:endParaRPr lang="en-US"/>
          </a:p>
        </p:txBody>
      </p:sp>
      <p:sp>
        <p:nvSpPr>
          <p:cNvPr id="3" name="Text Placeholder 2"/>
          <p:cNvSpPr>
            <a:spLocks noGrp="1"/>
          </p:cNvSpPr>
          <p:nvPr>
            <p:ph type="body" idx="1"/>
          </p:nvPr>
        </p:nvSpPr>
        <p:spPr>
          <a:xfrm>
            <a:off x="8111249" y="1242875"/>
            <a:ext cx="3460655" cy="4658304"/>
          </a:xfrm>
          <a:prstGeom prst="rect">
            <a:avLst/>
          </a:prstGeom>
        </p:spPr>
        <p:txBody>
          <a:bodyPr vert="horz" lIns="0" tIns="0" rIns="0" bIns="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3"/>
          </p:nvPr>
        </p:nvSpPr>
        <p:spPr>
          <a:xfrm>
            <a:off x="620095" y="6310310"/>
            <a:ext cx="4114800"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6" name="Slide Number Placeholder 5"/>
          <p:cNvSpPr>
            <a:spLocks noGrp="1"/>
          </p:cNvSpPr>
          <p:nvPr>
            <p:ph type="sldNum" sz="quarter" idx="4"/>
          </p:nvPr>
        </p:nvSpPr>
        <p:spPr>
          <a:xfrm>
            <a:off x="10312258"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sp>
        <p:nvSpPr>
          <p:cNvPr id="8" name="Lightning Bolt 7"/>
          <p:cNvSpPr/>
          <p:nvPr userDrawn="1"/>
        </p:nvSpPr>
        <p:spPr>
          <a:xfrm rot="5400000">
            <a:off x="5176912" y="3514383"/>
            <a:ext cx="4855342" cy="127710"/>
          </a:xfrm>
          <a:prstGeom prst="lightningBolt">
            <a:avLst/>
          </a:prstGeom>
          <a:solidFill>
            <a:srgbClr val="8B2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anose="020B0604020202020204" pitchFamily="34"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0652" y="401666"/>
            <a:ext cx="1896751" cy="61039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87B69C2A-B75C-5C5E-F7A3-E9D83BCB2531}"/>
              </a:ext>
            </a:extLst>
          </p:cNvPr>
          <p:cNvPicPr>
            <a:picLocks noChangeAspect="1"/>
          </p:cNvPicPr>
          <p:nvPr userDrawn="1"/>
        </p:nvPicPr>
        <p:blipFill>
          <a:blip r:embed="rId5"/>
          <a:stretch>
            <a:fillRect/>
          </a:stretch>
        </p:blipFill>
        <p:spPr>
          <a:xfrm>
            <a:off x="553004" y="6005909"/>
            <a:ext cx="1148555" cy="365125"/>
          </a:xfrm>
          <a:prstGeom prst="rect">
            <a:avLst/>
          </a:prstGeom>
        </p:spPr>
      </p:pic>
    </p:spTree>
    <p:extLst>
      <p:ext uri="{BB962C8B-B14F-4D97-AF65-F5344CB8AC3E}">
        <p14:creationId xmlns:p14="http://schemas.microsoft.com/office/powerpoint/2010/main" val="3245958425"/>
      </p:ext>
    </p:extLst>
  </p:cSld>
  <p:clrMap bg1="lt1" tx1="dk1" bg2="lt2" tx2="dk2" accent1="accent1" accent2="accent2" accent3="accent3" accent4="accent4" accent5="accent5" accent6="accent6" hlink="hlink" folHlink="folHlink"/>
  <p:sldLayoutIdLst>
    <p:sldLayoutId id="2147483755" r:id="rId1"/>
    <p:sldLayoutId id="2147483757" r:id="rId2"/>
  </p:sldLayoutIdLst>
  <p:transition spd="slow">
    <p:wipe/>
  </p:transition>
  <p:hf hdr="0" dt="0"/>
  <p:txStyles>
    <p:titleStyle>
      <a:lvl1pPr algn="ctr" defTabSz="914377" rtl="0" eaLnBrk="1" latinLnBrk="0" hangingPunct="1">
        <a:lnSpc>
          <a:spcPct val="90000"/>
        </a:lnSpc>
        <a:spcBef>
          <a:spcPct val="0"/>
        </a:spcBef>
        <a:buNone/>
        <a:defRPr sz="1600" kern="1200" cap="none" baseline="0">
          <a:solidFill>
            <a:srgbClr val="8B254F"/>
          </a:solidFill>
          <a:latin typeface="Helvetica" panose="020B0604020202020204" pitchFamily="34" charset="0"/>
          <a:ea typeface="Helvetica" panose="020B0604020202020204" pitchFamily="34" charset="0"/>
          <a:cs typeface="Helvetica" panose="020B0604020202020204" pitchFamily="34" charset="0"/>
        </a:defRPr>
      </a:lvl1pPr>
    </p:titleStyle>
    <p:bodyStyle>
      <a:lvl1pPr marL="0" indent="0" algn="l" defTabSz="914377" rtl="0" eaLnBrk="1" latinLnBrk="0" hangingPunct="1">
        <a:lnSpc>
          <a:spcPct val="100000"/>
        </a:lnSpc>
        <a:spcBef>
          <a:spcPts val="300"/>
        </a:spcBef>
        <a:spcAft>
          <a:spcPts val="300"/>
        </a:spcAft>
        <a:buClr>
          <a:srgbClr val="00BCB4"/>
        </a:buClr>
        <a:buFont typeface="Arial"/>
        <a:buNone/>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1pPr>
      <a:lvl2pPr marL="404803" indent="-315905" algn="l" defTabSz="914377" rtl="0" eaLnBrk="1" latinLnBrk="0" hangingPunct="1">
        <a:lnSpc>
          <a:spcPct val="100000"/>
        </a:lnSpc>
        <a:spcBef>
          <a:spcPts val="300"/>
        </a:spcBef>
        <a:spcAft>
          <a:spcPts val="300"/>
        </a:spcAft>
        <a:buClr>
          <a:schemeClr val="accent2"/>
        </a:buClr>
        <a:buFont typeface="Wingdings" panose="05000000000000000000" pitchFamily="2" charset="2"/>
        <a:buChar char="§"/>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2pPr>
      <a:lvl3pPr marL="715945" indent="-273044" algn="l" defTabSz="914377" rtl="0" eaLnBrk="1" latinLnBrk="0" hangingPunct="1">
        <a:lnSpc>
          <a:spcPct val="100000"/>
        </a:lnSpc>
        <a:spcBef>
          <a:spcPts val="300"/>
        </a:spcBef>
        <a:spcAft>
          <a:spcPts val="300"/>
        </a:spcAft>
        <a:buClr>
          <a:schemeClr val="accent1"/>
        </a:buClr>
        <a:buFont typeface="Wingdings" panose="05000000000000000000" pitchFamily="2" charset="2"/>
        <a:buChar char="§"/>
        <a:tabLst/>
        <a:defRPr sz="20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3pPr>
      <a:lvl4pPr marL="990575" indent="-274632"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4pPr>
      <a:lvl5pPr marL="1254094" indent="-263519"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27" userDrawn="1">
          <p15:clr>
            <a:srgbClr val="F26B43"/>
          </p15:clr>
        </p15:guide>
        <p15:guide id="4" pos="257" userDrawn="1">
          <p15:clr>
            <a:srgbClr val="F26B43"/>
          </p15:clr>
        </p15:guide>
        <p15:guide id="5" pos="746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250" y="1242874"/>
            <a:ext cx="3631494" cy="4658304"/>
          </a:xfrm>
          <a:prstGeom prst="rect">
            <a:avLst/>
          </a:prstGeom>
        </p:spPr>
        <p:txBody>
          <a:bodyPr vert="horz" lIns="0" tIns="0" rIns="0" bIns="0" rtlCol="0" anchor="ctr" anchorCtr="0">
            <a:normAutofit/>
          </a:bodyPr>
          <a:lstStyle/>
          <a:p>
            <a:r>
              <a:rPr lang="en-CA"/>
              <a:t>Click to edit master title style</a:t>
            </a:r>
            <a:endParaRPr lang="en-US"/>
          </a:p>
        </p:txBody>
      </p:sp>
      <p:sp>
        <p:nvSpPr>
          <p:cNvPr id="3" name="Text Placeholder 2"/>
          <p:cNvSpPr>
            <a:spLocks noGrp="1"/>
          </p:cNvSpPr>
          <p:nvPr>
            <p:ph type="body" idx="1"/>
          </p:nvPr>
        </p:nvSpPr>
        <p:spPr>
          <a:xfrm>
            <a:off x="5224640" y="1242875"/>
            <a:ext cx="6296018" cy="4658304"/>
          </a:xfrm>
          <a:prstGeom prst="rect">
            <a:avLst/>
          </a:prstGeom>
        </p:spPr>
        <p:txBody>
          <a:bodyPr vert="horz" lIns="0" tIns="0" rIns="0" bIns="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30652" y="401666"/>
            <a:ext cx="1896751" cy="610390"/>
          </a:xfrm>
          <a:prstGeom prst="rect">
            <a:avLst/>
          </a:prstGeom>
        </p:spPr>
      </p:pic>
      <p:sp>
        <p:nvSpPr>
          <p:cNvPr id="4" name="Footer Placeholder 4">
            <a:extLst>
              <a:ext uri="{FF2B5EF4-FFF2-40B4-BE49-F238E27FC236}">
                <a16:creationId xmlns:a16="http://schemas.microsoft.com/office/drawing/2014/main" id="{96E47392-8F12-C92A-76A8-51885446B9D0}"/>
              </a:ext>
            </a:extLst>
          </p:cNvPr>
          <p:cNvSpPr>
            <a:spLocks noGrp="1"/>
          </p:cNvSpPr>
          <p:nvPr>
            <p:ph type="ftr" sz="quarter" idx="3"/>
          </p:nvPr>
        </p:nvSpPr>
        <p:spPr>
          <a:xfrm>
            <a:off x="618386" y="6310310"/>
            <a:ext cx="4114800"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7" name="Slide Number Placeholder 5">
            <a:extLst>
              <a:ext uri="{FF2B5EF4-FFF2-40B4-BE49-F238E27FC236}">
                <a16:creationId xmlns:a16="http://schemas.microsoft.com/office/drawing/2014/main" id="{56E4B8D4-E44F-36A8-E6D6-5204B065673B}"/>
              </a:ext>
            </a:extLst>
          </p:cNvPr>
          <p:cNvSpPr>
            <a:spLocks noGrp="1"/>
          </p:cNvSpPr>
          <p:nvPr>
            <p:ph type="sldNum" sz="quarter" idx="4"/>
          </p:nvPr>
        </p:nvSpPr>
        <p:spPr>
          <a:xfrm>
            <a:off x="10293098"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pic>
        <p:nvPicPr>
          <p:cNvPr id="8" name="Picture 7" descr="A black text on a white background&#10;&#10;Description automatically generated">
            <a:extLst>
              <a:ext uri="{FF2B5EF4-FFF2-40B4-BE49-F238E27FC236}">
                <a16:creationId xmlns:a16="http://schemas.microsoft.com/office/drawing/2014/main" id="{C44937C9-D02B-0A54-5E62-28724928ED8A}"/>
              </a:ext>
            </a:extLst>
          </p:cNvPr>
          <p:cNvPicPr>
            <a:picLocks noChangeAspect="1"/>
          </p:cNvPicPr>
          <p:nvPr userDrawn="1"/>
        </p:nvPicPr>
        <p:blipFill>
          <a:blip r:embed="rId10"/>
          <a:stretch>
            <a:fillRect/>
          </a:stretch>
        </p:blipFill>
        <p:spPr>
          <a:xfrm>
            <a:off x="560168" y="6005909"/>
            <a:ext cx="1148555" cy="365125"/>
          </a:xfrm>
          <a:prstGeom prst="rect">
            <a:avLst/>
          </a:prstGeom>
        </p:spPr>
      </p:pic>
    </p:spTree>
    <p:extLst>
      <p:ext uri="{BB962C8B-B14F-4D97-AF65-F5344CB8AC3E}">
        <p14:creationId xmlns:p14="http://schemas.microsoft.com/office/powerpoint/2010/main" val="2286447970"/>
      </p:ext>
    </p:extLst>
  </p:cSld>
  <p:clrMap bg1="lt1" tx1="dk1" bg2="lt2" tx2="dk2" accent1="accent1" accent2="accent2" accent3="accent3" accent4="accent4" accent5="accent5" accent6="accent6" hlink="hlink" folHlink="folHlink"/>
  <p:sldLayoutIdLst>
    <p:sldLayoutId id="2147483732" r:id="rId1"/>
    <p:sldLayoutId id="2147483734" r:id="rId2"/>
    <p:sldLayoutId id="2147483736" r:id="rId3"/>
    <p:sldLayoutId id="2147483733" r:id="rId4"/>
    <p:sldLayoutId id="2147483735" r:id="rId5"/>
    <p:sldLayoutId id="2147483758" r:id="rId6"/>
    <p:sldLayoutId id="2147483759" r:id="rId7"/>
  </p:sldLayoutIdLst>
  <p:transition spd="slow">
    <p:wipe/>
  </p:transition>
  <p:hf hdr="0" dt="0"/>
  <p:txStyles>
    <p:titleStyle>
      <a:lvl1pPr algn="ctr" defTabSz="914377" rtl="0" eaLnBrk="1" latinLnBrk="0" hangingPunct="1">
        <a:lnSpc>
          <a:spcPct val="90000"/>
        </a:lnSpc>
        <a:spcBef>
          <a:spcPct val="0"/>
        </a:spcBef>
        <a:buNone/>
        <a:defRPr sz="3200" kern="1200" cap="none"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p:titleStyle>
    <p:bodyStyle>
      <a:lvl1pPr marL="0" indent="0" algn="l" defTabSz="914377" rtl="0" eaLnBrk="1" latinLnBrk="0" hangingPunct="1">
        <a:lnSpc>
          <a:spcPct val="100000"/>
        </a:lnSpc>
        <a:spcBef>
          <a:spcPts val="300"/>
        </a:spcBef>
        <a:spcAft>
          <a:spcPts val="300"/>
        </a:spcAft>
        <a:buClr>
          <a:srgbClr val="00BCB4"/>
        </a:buClr>
        <a:buFont typeface="Arial"/>
        <a:buNone/>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1pPr>
      <a:lvl2pPr marL="404803" indent="-315905" algn="l" defTabSz="914377" rtl="0" eaLnBrk="1" latinLnBrk="0" hangingPunct="1">
        <a:lnSpc>
          <a:spcPct val="100000"/>
        </a:lnSpc>
        <a:spcBef>
          <a:spcPts val="300"/>
        </a:spcBef>
        <a:spcAft>
          <a:spcPts val="300"/>
        </a:spcAft>
        <a:buClr>
          <a:schemeClr val="accent1"/>
        </a:buClr>
        <a:buFont typeface="Wingdings" panose="05000000000000000000" pitchFamily="2" charset="2"/>
        <a:buChar char="§"/>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2pPr>
      <a:lvl3pPr marL="715945" indent="-273044" algn="l" defTabSz="914377" rtl="0" eaLnBrk="1" latinLnBrk="0" hangingPunct="1">
        <a:lnSpc>
          <a:spcPct val="100000"/>
        </a:lnSpc>
        <a:spcBef>
          <a:spcPts val="300"/>
        </a:spcBef>
        <a:spcAft>
          <a:spcPts val="300"/>
        </a:spcAft>
        <a:buClr>
          <a:schemeClr val="accent2"/>
        </a:buClr>
        <a:buFont typeface="Wingdings" panose="05000000000000000000" pitchFamily="2" charset="2"/>
        <a:buChar char="§"/>
        <a:tabLst/>
        <a:defRPr sz="20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3pPr>
      <a:lvl4pPr marL="990575" indent="-274632"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4pPr>
      <a:lvl5pPr marL="1254094" indent="-263519" algn="l" defTabSz="914377" rtl="0" eaLnBrk="1" latinLnBrk="0" hangingPunct="1">
        <a:lnSpc>
          <a:spcPct val="100000"/>
        </a:lnSpc>
        <a:spcBef>
          <a:spcPts val="300"/>
        </a:spcBef>
        <a:spcAft>
          <a:spcPts val="300"/>
        </a:spcAft>
        <a:buClr>
          <a:srgbClr val="00BCB4"/>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27" userDrawn="1">
          <p15:clr>
            <a:srgbClr val="F26B43"/>
          </p15:clr>
        </p15:guide>
        <p15:guide id="4" pos="257" userDrawn="1">
          <p15:clr>
            <a:srgbClr val="F26B43"/>
          </p15:clr>
        </p15:guide>
        <p15:guide id="5" pos="746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438" y="365127"/>
            <a:ext cx="10963920" cy="646929"/>
          </a:xfrm>
          <a:prstGeom prst="rect">
            <a:avLst/>
          </a:prstGeom>
        </p:spPr>
        <p:txBody>
          <a:bodyPr vert="horz" lIns="0" tIns="0" rIns="0" bIns="0" rtlCol="0" anchor="ctr" anchorCtr="0">
            <a:normAutofit/>
          </a:bodyPr>
          <a:lstStyle/>
          <a:p>
            <a:r>
              <a:rPr lang="en-CA"/>
              <a:t>Click to edit master title style</a:t>
            </a:r>
            <a:endParaRPr lang="en-US"/>
          </a:p>
        </p:txBody>
      </p:sp>
      <p:sp>
        <p:nvSpPr>
          <p:cNvPr id="3" name="Text Placeholder 2"/>
          <p:cNvSpPr>
            <a:spLocks noGrp="1"/>
          </p:cNvSpPr>
          <p:nvPr>
            <p:ph type="body" idx="1"/>
          </p:nvPr>
        </p:nvSpPr>
        <p:spPr>
          <a:xfrm>
            <a:off x="621437" y="1242874"/>
            <a:ext cx="10963921" cy="4934089"/>
          </a:xfrm>
          <a:prstGeom prst="rect">
            <a:avLst/>
          </a:prstGeom>
        </p:spPr>
        <p:txBody>
          <a:bodyPr vert="horz" lIns="0" tIns="0" rIns="0" bIns="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Footer Placeholder 4"/>
          <p:cNvSpPr>
            <a:spLocks noGrp="1"/>
          </p:cNvSpPr>
          <p:nvPr>
            <p:ph type="ftr" sz="quarter" idx="3"/>
          </p:nvPr>
        </p:nvSpPr>
        <p:spPr>
          <a:xfrm>
            <a:off x="623994" y="6310310"/>
            <a:ext cx="4114800" cy="365125"/>
          </a:xfrm>
          <a:prstGeom prst="rect">
            <a:avLst/>
          </a:prstGeom>
          <a:ln>
            <a:noFill/>
          </a:ln>
        </p:spPr>
        <p:txBody>
          <a:bodyPr vert="horz" lIns="0" tIns="45720" rIns="0" bIns="45720" rtlCol="0" anchor="ctr"/>
          <a:lstStyle>
            <a:lvl1pPr algn="l">
              <a:defRPr sz="1200" b="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a:t>Skills for Success: Adaptability</a:t>
            </a:r>
          </a:p>
        </p:txBody>
      </p:sp>
      <p:sp>
        <p:nvSpPr>
          <p:cNvPr id="6" name="Slide Number Placeholder 5"/>
          <p:cNvSpPr>
            <a:spLocks noGrp="1"/>
          </p:cNvSpPr>
          <p:nvPr>
            <p:ph type="sldNum" sz="quarter" idx="4"/>
          </p:nvPr>
        </p:nvSpPr>
        <p:spPr>
          <a:xfrm>
            <a:off x="10311473" y="6356352"/>
            <a:ext cx="1273885" cy="365125"/>
          </a:xfrm>
          <a:prstGeom prst="rect">
            <a:avLst/>
          </a:prstGeom>
          <a:ln>
            <a:noFill/>
          </a:ln>
        </p:spPr>
        <p:txBody>
          <a:bodyPr vert="horz" lIns="0" tIns="45720" rIns="0" bIns="45720" rtlCol="0" anchor="ctr"/>
          <a:lstStyle>
            <a:lvl1pPr algn="r">
              <a:defRPr sz="1200" b="1">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41461A4C-1453-7247-9AAE-4D0675A386AC}" type="slidenum">
              <a:rPr lang="en-US" smtClean="0"/>
              <a:pPr/>
              <a:t>‹#›</a:t>
            </a:fld>
            <a:endParaRPr lang="en-US"/>
          </a:p>
        </p:txBody>
      </p:sp>
      <p:sp>
        <p:nvSpPr>
          <p:cNvPr id="8" name="Lightning Bolt 7"/>
          <p:cNvSpPr/>
          <p:nvPr userDrawn="1"/>
        </p:nvSpPr>
        <p:spPr>
          <a:xfrm>
            <a:off x="697585" y="1063485"/>
            <a:ext cx="11029818" cy="127960"/>
          </a:xfrm>
          <a:prstGeom prst="lightningBol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Helvetica" panose="020B0604020202020204" pitchFamily="34"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0653" y="401666"/>
            <a:ext cx="1872492" cy="61039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87B69C2A-B75C-5C5E-F7A3-E9D83BCB2531}"/>
              </a:ext>
            </a:extLst>
          </p:cNvPr>
          <p:cNvPicPr>
            <a:picLocks noChangeAspect="1"/>
          </p:cNvPicPr>
          <p:nvPr userDrawn="1"/>
        </p:nvPicPr>
        <p:blipFill>
          <a:blip r:embed="rId5"/>
          <a:stretch>
            <a:fillRect/>
          </a:stretch>
        </p:blipFill>
        <p:spPr>
          <a:xfrm>
            <a:off x="556903" y="6005909"/>
            <a:ext cx="1148555" cy="365125"/>
          </a:xfrm>
          <a:prstGeom prst="rect">
            <a:avLst/>
          </a:prstGeom>
        </p:spPr>
      </p:pic>
    </p:spTree>
    <p:extLst>
      <p:ext uri="{BB962C8B-B14F-4D97-AF65-F5344CB8AC3E}">
        <p14:creationId xmlns:p14="http://schemas.microsoft.com/office/powerpoint/2010/main" val="2794194356"/>
      </p:ext>
    </p:extLst>
  </p:cSld>
  <p:clrMap bg1="lt1" tx1="dk1" bg2="lt2" tx2="dk2" accent1="accent1" accent2="accent2" accent3="accent3" accent4="accent4" accent5="accent5" accent6="accent6" hlink="hlink" folHlink="folHlink"/>
  <p:sldLayoutIdLst>
    <p:sldLayoutId id="2147483695" r:id="rId1"/>
    <p:sldLayoutId id="2147483753" r:id="rId2"/>
  </p:sldLayoutIdLst>
  <p:transition spd="slow">
    <p:wipe/>
  </p:transition>
  <p:hf hdr="0" dt="0"/>
  <p:txStyles>
    <p:titleStyle>
      <a:lvl1pPr algn="l" defTabSz="914377" rtl="0" eaLnBrk="1" latinLnBrk="0" hangingPunct="1">
        <a:lnSpc>
          <a:spcPct val="90000"/>
        </a:lnSpc>
        <a:spcBef>
          <a:spcPct val="0"/>
        </a:spcBef>
        <a:buNone/>
        <a:defRPr sz="3200" kern="1200" cap="none" baseline="0">
          <a:solidFill>
            <a:schemeClr val="accent1"/>
          </a:solidFill>
          <a:latin typeface="Helvetica" panose="020B0604020202020204" pitchFamily="34" charset="0"/>
          <a:ea typeface="Helvetica" panose="020B0604020202020204" pitchFamily="34" charset="0"/>
          <a:cs typeface="Helvetica" panose="020B0604020202020204" pitchFamily="34" charset="0"/>
        </a:defRPr>
      </a:lvl1pPr>
    </p:titleStyle>
    <p:bodyStyle>
      <a:lvl1pPr marL="0" indent="0" algn="l" defTabSz="914377" rtl="0" eaLnBrk="1" latinLnBrk="0" hangingPunct="1">
        <a:lnSpc>
          <a:spcPct val="100000"/>
        </a:lnSpc>
        <a:spcBef>
          <a:spcPts val="300"/>
        </a:spcBef>
        <a:spcAft>
          <a:spcPts val="300"/>
        </a:spcAft>
        <a:buClr>
          <a:srgbClr val="00BCB4"/>
        </a:buClr>
        <a:buFont typeface="Arial"/>
        <a:buNone/>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1pPr>
      <a:lvl2pPr marL="404803" indent="-315905" algn="l" defTabSz="914377" rtl="0" eaLnBrk="1" latinLnBrk="0" hangingPunct="1">
        <a:lnSpc>
          <a:spcPct val="100000"/>
        </a:lnSpc>
        <a:spcBef>
          <a:spcPts val="300"/>
        </a:spcBef>
        <a:spcAft>
          <a:spcPts val="300"/>
        </a:spcAft>
        <a:buClr>
          <a:schemeClr val="accent1"/>
        </a:buClr>
        <a:buFont typeface="Wingdings" panose="05000000000000000000" pitchFamily="2" charset="2"/>
        <a:buChar char="§"/>
        <a:tabLst/>
        <a:defRPr sz="24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2pPr>
      <a:lvl3pPr marL="715945" indent="-273044" algn="l" defTabSz="914377" rtl="0" eaLnBrk="1" latinLnBrk="0" hangingPunct="1">
        <a:lnSpc>
          <a:spcPct val="100000"/>
        </a:lnSpc>
        <a:spcBef>
          <a:spcPts val="300"/>
        </a:spcBef>
        <a:spcAft>
          <a:spcPts val="300"/>
        </a:spcAft>
        <a:buClr>
          <a:schemeClr val="accent2"/>
        </a:buClr>
        <a:buFont typeface="Wingdings" panose="05000000000000000000" pitchFamily="2" charset="2"/>
        <a:buChar char="§"/>
        <a:tabLst/>
        <a:defRPr sz="20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3pPr>
      <a:lvl4pPr marL="990575" indent="-274632" algn="l" defTabSz="914377" rtl="0" eaLnBrk="1" latinLnBrk="0" hangingPunct="1">
        <a:lnSpc>
          <a:spcPct val="100000"/>
        </a:lnSpc>
        <a:spcBef>
          <a:spcPts val="300"/>
        </a:spcBef>
        <a:spcAft>
          <a:spcPts val="300"/>
        </a:spcAft>
        <a:buClr>
          <a:schemeClr val="accent2"/>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4pPr>
      <a:lvl5pPr marL="1254094" indent="-263519" algn="l" defTabSz="914377" rtl="0" eaLnBrk="1" latinLnBrk="0" hangingPunct="1">
        <a:lnSpc>
          <a:spcPct val="100000"/>
        </a:lnSpc>
        <a:spcBef>
          <a:spcPts val="300"/>
        </a:spcBef>
        <a:spcAft>
          <a:spcPts val="300"/>
        </a:spcAft>
        <a:buClr>
          <a:schemeClr val="accent2"/>
        </a:buClr>
        <a:buFont typeface="Arial"/>
        <a:buChar char="•"/>
        <a:tabLst/>
        <a:defRPr sz="1800" kern="1200">
          <a:solidFill>
            <a:srgbClr val="4C4C4F"/>
          </a:solidFill>
          <a:latin typeface="Helvetica" panose="020B0604020202020204" pitchFamily="34" charset="0"/>
          <a:ea typeface="Helvetica" panose="020B0604020202020204" pitchFamily="34" charset="0"/>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27" userDrawn="1">
          <p15:clr>
            <a:srgbClr val="F26B43"/>
          </p15:clr>
        </p15:guide>
        <p15:guide id="4" pos="257" userDrawn="1">
          <p15:clr>
            <a:srgbClr val="F26B43"/>
          </p15:clr>
        </p15:guide>
        <p15:guide id="5" pos="74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hyperlink" Target="https://www.menti.com/al63qq29n1i8"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se.land/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62.xml.rels><?xml version="1.0" encoding="UTF-8" standalone="yes"?>
<Relationships xmlns="http://schemas.openxmlformats.org/package/2006/relationships"><Relationship Id="rId3" Type="http://schemas.openxmlformats.org/officeDocument/2006/relationships/hyperlink" Target="https://factory.cancred.ca/c/earnablebadge/SMYOXFa1NZBUa2GF/apply"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6.xml"/><Relationship Id="rId4" Type="http://schemas.openxmlformats.org/officeDocument/2006/relationships/image" Target="../media/image20.sv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6.xml"/><Relationship Id="rId4" Type="http://schemas.openxmlformats.org/officeDocument/2006/relationships/image" Target="../media/image20.svg"/></Relationships>
</file>

<file path=ppt/slides/_rels/slide65.xml.rels><?xml version="1.0" encoding="UTF-8" standalone="yes"?>
<Relationships xmlns="http://schemas.openxmlformats.org/package/2006/relationships"><Relationship Id="rId3" Type="http://schemas.openxmlformats.org/officeDocument/2006/relationships/hyperlink" Target="https://factory.cancred.ca/c/earnablebadge/SQXFRGa1WPQZa2UTU/apply" TargetMode="External"/><Relationship Id="rId2" Type="http://schemas.openxmlformats.org/officeDocument/2006/relationships/notesSlide" Target="../notesSlides/notesSlide63.xml"/><Relationship Id="rId1" Type="http://schemas.openxmlformats.org/officeDocument/2006/relationships/slideLayout" Target="../slideLayouts/slideLayout26.xml"/><Relationship Id="rId5" Type="http://schemas.openxmlformats.org/officeDocument/2006/relationships/image" Target="../media/image20.svg"/><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2.xml"/><Relationship Id="rId4" Type="http://schemas.openxmlformats.org/officeDocument/2006/relationships/image" Target="../media/image20.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1A43-784A-7643-7763-B75A331C8E7E}"/>
              </a:ext>
            </a:extLst>
          </p:cNvPr>
          <p:cNvSpPr>
            <a:spLocks noGrp="1"/>
          </p:cNvSpPr>
          <p:nvPr>
            <p:ph type="ctrTitle"/>
          </p:nvPr>
        </p:nvSpPr>
        <p:spPr>
          <a:xfrm>
            <a:off x="620293" y="1963606"/>
            <a:ext cx="6482717" cy="2387600"/>
          </a:xfrm>
        </p:spPr>
        <p:txBody>
          <a:bodyPr/>
          <a:lstStyle/>
          <a:p>
            <a:r>
              <a:rPr lang="en-GB">
                <a:latin typeface="Helvetica"/>
                <a:cs typeface="Helvetica"/>
              </a:rPr>
              <a:t>Facilitator prep</a:t>
            </a:r>
            <a:endParaRPr lang="en-GB"/>
          </a:p>
        </p:txBody>
      </p:sp>
    </p:spTree>
    <p:extLst>
      <p:ext uri="{BB962C8B-B14F-4D97-AF65-F5344CB8AC3E}">
        <p14:creationId xmlns:p14="http://schemas.microsoft.com/office/powerpoint/2010/main" val="168294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703BE-3D0B-D4B6-A314-655E1DB3208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0470FE-1A33-F7F9-8079-080CF89F983E}"/>
              </a:ext>
            </a:extLst>
          </p:cNvPr>
          <p:cNvSpPr>
            <a:spLocks noGrp="1"/>
          </p:cNvSpPr>
          <p:nvPr>
            <p:ph type="ftr" sz="quarter" idx="11"/>
          </p:nvPr>
        </p:nvSpPr>
        <p:spPr/>
        <p:txBody>
          <a:bodyPr/>
          <a:lstStyle/>
          <a:p>
            <a:r>
              <a:rPr lang="en-US"/>
              <a:t>Skills for Success: Adaptability</a:t>
            </a:r>
          </a:p>
        </p:txBody>
      </p:sp>
      <p:sp>
        <p:nvSpPr>
          <p:cNvPr id="7" name="Slide Number Placeholder 6">
            <a:extLst>
              <a:ext uri="{FF2B5EF4-FFF2-40B4-BE49-F238E27FC236}">
                <a16:creationId xmlns:a16="http://schemas.microsoft.com/office/drawing/2014/main" id="{CABABA80-FE1B-FFDF-3F44-5917B21374D2}"/>
              </a:ext>
            </a:extLst>
          </p:cNvPr>
          <p:cNvSpPr>
            <a:spLocks noGrp="1"/>
          </p:cNvSpPr>
          <p:nvPr>
            <p:ph type="sldNum" sz="quarter" idx="12"/>
          </p:nvPr>
        </p:nvSpPr>
        <p:spPr/>
        <p:txBody>
          <a:bodyPr/>
          <a:lstStyle/>
          <a:p>
            <a:fld id="{41461A4C-1453-7247-9AAE-4D0675A386AC}" type="slidenum">
              <a:rPr lang="en-US" smtClean="0"/>
              <a:t>10</a:t>
            </a:fld>
            <a:endParaRPr lang="en-US"/>
          </a:p>
        </p:txBody>
      </p:sp>
      <p:sp>
        <p:nvSpPr>
          <p:cNvPr id="5" name="Title 4">
            <a:extLst>
              <a:ext uri="{FF2B5EF4-FFF2-40B4-BE49-F238E27FC236}">
                <a16:creationId xmlns:a16="http://schemas.microsoft.com/office/drawing/2014/main" id="{EFE93144-CFDF-7552-69AE-F489B3B6DD53}"/>
              </a:ext>
            </a:extLst>
          </p:cNvPr>
          <p:cNvSpPr>
            <a:spLocks noGrp="1"/>
          </p:cNvSpPr>
          <p:nvPr>
            <p:ph type="title"/>
          </p:nvPr>
        </p:nvSpPr>
        <p:spPr/>
        <p:txBody>
          <a:bodyPr/>
          <a:lstStyle/>
          <a:p>
            <a:r>
              <a:rPr lang="en-GB"/>
              <a:t>About Skills for Success</a:t>
            </a:r>
          </a:p>
        </p:txBody>
      </p:sp>
      <p:sp>
        <p:nvSpPr>
          <p:cNvPr id="6" name="Content Placeholder 5">
            <a:extLst>
              <a:ext uri="{FF2B5EF4-FFF2-40B4-BE49-F238E27FC236}">
                <a16:creationId xmlns:a16="http://schemas.microsoft.com/office/drawing/2014/main" id="{A9105A05-889E-1CA1-9578-7C24EC860F71}"/>
              </a:ext>
            </a:extLst>
          </p:cNvPr>
          <p:cNvSpPr>
            <a:spLocks noGrp="1"/>
          </p:cNvSpPr>
          <p:nvPr>
            <p:ph sz="quarter" idx="13"/>
          </p:nvPr>
        </p:nvSpPr>
        <p:spPr/>
        <p:txBody>
          <a:bodyPr/>
          <a:lstStyle/>
          <a:p>
            <a:r>
              <a:rPr lang="en-GB"/>
              <a:t>The SFS Program:</a:t>
            </a:r>
          </a:p>
          <a:p>
            <a:pPr lvl="1"/>
            <a:r>
              <a:rPr lang="en-GB"/>
              <a:t>Helps Canadians access online tools to assess their skills needs, and</a:t>
            </a:r>
          </a:p>
          <a:p>
            <a:pPr lvl="1"/>
            <a:r>
              <a:rPr lang="en-GB"/>
              <a:t>Funds skills development projects, including assessment and training tools</a:t>
            </a:r>
          </a:p>
        </p:txBody>
      </p:sp>
      <p:grpSp>
        <p:nvGrpSpPr>
          <p:cNvPr id="9" name="Group 8">
            <a:extLst>
              <a:ext uri="{FF2B5EF4-FFF2-40B4-BE49-F238E27FC236}">
                <a16:creationId xmlns:a16="http://schemas.microsoft.com/office/drawing/2014/main" id="{BF346008-F823-A195-CF2E-E80ABD7862B6}"/>
              </a:ext>
            </a:extLst>
          </p:cNvPr>
          <p:cNvGrpSpPr/>
          <p:nvPr/>
        </p:nvGrpSpPr>
        <p:grpSpPr>
          <a:xfrm>
            <a:off x="5632572" y="5943600"/>
            <a:ext cx="914400" cy="914400"/>
            <a:chOff x="4379494" y="5853110"/>
            <a:chExt cx="914400" cy="914400"/>
          </a:xfrm>
        </p:grpSpPr>
        <p:pic>
          <p:nvPicPr>
            <p:cNvPr id="10" name="Graphic 9" descr="Storytelling outline">
              <a:extLst>
                <a:ext uri="{FF2B5EF4-FFF2-40B4-BE49-F238E27FC236}">
                  <a16:creationId xmlns:a16="http://schemas.microsoft.com/office/drawing/2014/main" id="{98C9C843-549A-82EC-30A2-7B6A401B6B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1" name="Diamond 10">
              <a:extLst>
                <a:ext uri="{FF2B5EF4-FFF2-40B4-BE49-F238E27FC236}">
                  <a16:creationId xmlns:a16="http://schemas.microsoft.com/office/drawing/2014/main" id="{1BDC4B6B-EA38-3C1B-247B-BE20725CC6B2}"/>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4</a:t>
              </a:r>
              <a:endParaRPr lang="en-US" sz="900">
                <a:solidFill>
                  <a:schemeClr val="accent2"/>
                </a:solidFill>
              </a:endParaRPr>
            </a:p>
          </p:txBody>
        </p:sp>
      </p:grpSp>
    </p:spTree>
    <p:extLst>
      <p:ext uri="{BB962C8B-B14F-4D97-AF65-F5344CB8AC3E}">
        <p14:creationId xmlns:p14="http://schemas.microsoft.com/office/powerpoint/2010/main" val="3870016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9C71FF-25B1-440C-03C3-8F4B801C0929}"/>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3" name="Slide Number Placeholder 2">
            <a:extLst>
              <a:ext uri="{FF2B5EF4-FFF2-40B4-BE49-F238E27FC236}">
                <a16:creationId xmlns:a16="http://schemas.microsoft.com/office/drawing/2014/main" id="{193CF33D-3FC2-D83B-329F-A685AFCC9379}"/>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pPr/>
              <a:t>11</a:t>
            </a:fld>
            <a:endParaRPr lang="en-US"/>
          </a:p>
        </p:txBody>
      </p:sp>
      <p:sp>
        <p:nvSpPr>
          <p:cNvPr id="8" name="Title 7">
            <a:extLst>
              <a:ext uri="{FF2B5EF4-FFF2-40B4-BE49-F238E27FC236}">
                <a16:creationId xmlns:a16="http://schemas.microsoft.com/office/drawing/2014/main" id="{7A320FE9-9BD3-B226-BA9B-3701F14F6870}"/>
              </a:ext>
            </a:extLst>
          </p:cNvPr>
          <p:cNvSpPr>
            <a:spLocks noGrp="1"/>
          </p:cNvSpPr>
          <p:nvPr>
            <p:ph type="title"/>
          </p:nvPr>
        </p:nvSpPr>
        <p:spPr>
          <a:xfrm>
            <a:off x="612562" y="365127"/>
            <a:ext cx="10966877" cy="646929"/>
          </a:xfrm>
        </p:spPr>
        <p:txBody>
          <a:bodyPr/>
          <a:lstStyle/>
          <a:p>
            <a:r>
              <a:rPr lang="en-GB"/>
              <a:t>About I4PL’s role in the initiative</a:t>
            </a:r>
          </a:p>
        </p:txBody>
      </p:sp>
      <p:sp>
        <p:nvSpPr>
          <p:cNvPr id="9" name="Content Placeholder 8">
            <a:extLst>
              <a:ext uri="{FF2B5EF4-FFF2-40B4-BE49-F238E27FC236}">
                <a16:creationId xmlns:a16="http://schemas.microsoft.com/office/drawing/2014/main" id="{FD1F706A-2B52-2478-FC25-18B38F4B5475}"/>
              </a:ext>
            </a:extLst>
          </p:cNvPr>
          <p:cNvSpPr>
            <a:spLocks noGrp="1"/>
          </p:cNvSpPr>
          <p:nvPr>
            <p:ph sz="quarter" idx="13"/>
          </p:nvPr>
        </p:nvSpPr>
        <p:spPr>
          <a:xfrm>
            <a:off x="5935857" y="2809872"/>
            <a:ext cx="5631126" cy="1908215"/>
          </a:xfrm>
        </p:spPr>
        <p:txBody>
          <a:bodyPr>
            <a:spAutoFit/>
          </a:bodyPr>
          <a:lstStyle/>
          <a:p>
            <a:r>
              <a:rPr lang="en-GB"/>
              <a:t>The purpose of I4PL is to elevate the performance of the Canadian workforce.</a:t>
            </a:r>
          </a:p>
          <a:p>
            <a:r>
              <a:rPr lang="en-GB"/>
              <a:t>I4PL partnered with ESDC to:</a:t>
            </a:r>
          </a:p>
          <a:p>
            <a:pPr lvl="1"/>
            <a:r>
              <a:rPr lang="en-GB"/>
              <a:t>Conduct an extensive research project around three of the skills:</a:t>
            </a:r>
          </a:p>
          <a:p>
            <a:pPr lvl="2"/>
            <a:r>
              <a:rPr lang="en-GB"/>
              <a:t>Adaptability</a:t>
            </a:r>
          </a:p>
          <a:p>
            <a:pPr lvl="2"/>
            <a:r>
              <a:rPr lang="en-GB"/>
              <a:t>Collaboration, and </a:t>
            </a:r>
          </a:p>
          <a:p>
            <a:pPr lvl="2"/>
            <a:r>
              <a:rPr lang="en-GB"/>
              <a:t>Creativity &amp; Innovation</a:t>
            </a:r>
          </a:p>
          <a:p>
            <a:pPr lvl="1"/>
            <a:r>
              <a:rPr lang="en-GB"/>
              <a:t>Develop workshops to enable L&amp;D professionals to build Skills for Success in the workplace.</a:t>
            </a:r>
          </a:p>
        </p:txBody>
      </p:sp>
      <p:grpSp>
        <p:nvGrpSpPr>
          <p:cNvPr id="7" name="Group 6">
            <a:extLst>
              <a:ext uri="{FF2B5EF4-FFF2-40B4-BE49-F238E27FC236}">
                <a16:creationId xmlns:a16="http://schemas.microsoft.com/office/drawing/2014/main" id="{44B46910-74EC-C716-6BA9-939A2CA1786F}"/>
              </a:ext>
            </a:extLst>
          </p:cNvPr>
          <p:cNvGrpSpPr/>
          <p:nvPr/>
        </p:nvGrpSpPr>
        <p:grpSpPr>
          <a:xfrm>
            <a:off x="5632572" y="5943600"/>
            <a:ext cx="914400" cy="914400"/>
            <a:chOff x="4379494" y="5853110"/>
            <a:chExt cx="914400" cy="914400"/>
          </a:xfrm>
        </p:grpSpPr>
        <p:pic>
          <p:nvPicPr>
            <p:cNvPr id="10" name="Graphic 9" descr="Storytelling outline">
              <a:extLst>
                <a:ext uri="{FF2B5EF4-FFF2-40B4-BE49-F238E27FC236}">
                  <a16:creationId xmlns:a16="http://schemas.microsoft.com/office/drawing/2014/main" id="{EBA7F1FC-7FDE-AE59-87C2-72065B89A8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1" name="Diamond 10">
              <a:extLst>
                <a:ext uri="{FF2B5EF4-FFF2-40B4-BE49-F238E27FC236}">
                  <a16:creationId xmlns:a16="http://schemas.microsoft.com/office/drawing/2014/main" id="{23A9EEBE-9A43-F69B-9A18-EC12C42F30FE}"/>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5</a:t>
              </a:r>
              <a:endParaRPr lang="en-US" sz="900">
                <a:solidFill>
                  <a:schemeClr val="accent2"/>
                </a:solidFill>
              </a:endParaRPr>
            </a:p>
          </p:txBody>
        </p:sp>
      </p:grpSp>
    </p:spTree>
    <p:extLst>
      <p:ext uri="{BB962C8B-B14F-4D97-AF65-F5344CB8AC3E}">
        <p14:creationId xmlns:p14="http://schemas.microsoft.com/office/powerpoint/2010/main" val="1430139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1000"/>
                                        <p:tgtEl>
                                          <p:spTgt spid="9">
                                            <p:txEl>
                                              <p:pRg st="5" end="5"/>
                                            </p:txEl>
                                          </p:spTgt>
                                        </p:tgtEl>
                                      </p:cBhvr>
                                    </p:animEffect>
                                    <p:anim calcmode="lin" valueType="num">
                                      <p:cBhvr>
                                        <p:cTn id="3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1000"/>
                                        <p:tgtEl>
                                          <p:spTgt spid="9">
                                            <p:txEl>
                                              <p:pRg st="6" end="6"/>
                                            </p:txEl>
                                          </p:spTgt>
                                        </p:tgtEl>
                                      </p:cBhvr>
                                    </p:animEffect>
                                    <p:anim calcmode="lin" valueType="num">
                                      <p:cBhvr>
                                        <p:cTn id="44"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3970-1832-EC22-BED2-9A3D7437F3B0}"/>
              </a:ext>
            </a:extLst>
          </p:cNvPr>
          <p:cNvSpPr>
            <a:spLocks noGrp="1"/>
          </p:cNvSpPr>
          <p:nvPr>
            <p:ph type="ctrTitle"/>
          </p:nvPr>
        </p:nvSpPr>
        <p:spPr/>
        <p:txBody>
          <a:bodyPr/>
          <a:lstStyle/>
          <a:p>
            <a:r>
              <a:rPr lang="en-GB"/>
              <a:t>About</a:t>
            </a:r>
            <a:br>
              <a:rPr lang="en-GB"/>
            </a:br>
            <a:r>
              <a:rPr lang="en-GB"/>
              <a:t>Adaptability</a:t>
            </a:r>
          </a:p>
        </p:txBody>
      </p:sp>
    </p:spTree>
    <p:extLst>
      <p:ext uri="{BB962C8B-B14F-4D97-AF65-F5344CB8AC3E}">
        <p14:creationId xmlns:p14="http://schemas.microsoft.com/office/powerpoint/2010/main" val="3440110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4BEB4-1893-BA06-DC2D-E1C4861ABBB8}"/>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CDAA420C-879E-A3AA-D92B-24BC430DCDC9}"/>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8" name="Slide Number Placeholder 7">
            <a:extLst>
              <a:ext uri="{FF2B5EF4-FFF2-40B4-BE49-F238E27FC236}">
                <a16:creationId xmlns:a16="http://schemas.microsoft.com/office/drawing/2014/main" id="{BAA59BE9-1AEF-FA60-A761-55B99230B0A0}"/>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pPr/>
              <a:t>13</a:t>
            </a:fld>
            <a:endParaRPr lang="en-US"/>
          </a:p>
        </p:txBody>
      </p:sp>
      <p:sp>
        <p:nvSpPr>
          <p:cNvPr id="6" name="Title 5">
            <a:extLst>
              <a:ext uri="{FF2B5EF4-FFF2-40B4-BE49-F238E27FC236}">
                <a16:creationId xmlns:a16="http://schemas.microsoft.com/office/drawing/2014/main" id="{86BFBC2A-8AEF-2C6C-2E57-AECFB03705C1}"/>
              </a:ext>
            </a:extLst>
          </p:cNvPr>
          <p:cNvSpPr>
            <a:spLocks noGrp="1"/>
          </p:cNvSpPr>
          <p:nvPr>
            <p:ph type="title"/>
          </p:nvPr>
        </p:nvSpPr>
        <p:spPr>
          <a:xfrm>
            <a:off x="612562" y="365127"/>
            <a:ext cx="10954422" cy="646929"/>
          </a:xfrm>
        </p:spPr>
        <p:txBody>
          <a:bodyPr/>
          <a:lstStyle/>
          <a:p>
            <a:r>
              <a:rPr lang="en-GB"/>
              <a:t>Adaptability in the research: definitions</a:t>
            </a:r>
          </a:p>
        </p:txBody>
      </p:sp>
      <p:sp>
        <p:nvSpPr>
          <p:cNvPr id="2" name="Content Placeholder 1">
            <a:extLst>
              <a:ext uri="{FF2B5EF4-FFF2-40B4-BE49-F238E27FC236}">
                <a16:creationId xmlns:a16="http://schemas.microsoft.com/office/drawing/2014/main" id="{306B03C1-92DE-B6CC-5082-A0BF2207A274}"/>
              </a:ext>
            </a:extLst>
          </p:cNvPr>
          <p:cNvSpPr>
            <a:spLocks noGrp="1"/>
          </p:cNvSpPr>
          <p:nvPr>
            <p:ph sz="quarter" idx="13"/>
          </p:nvPr>
        </p:nvSpPr>
        <p:spPr>
          <a:xfrm>
            <a:off x="6096000" y="1373074"/>
            <a:ext cx="5713708" cy="4816703"/>
          </a:xfrm>
        </p:spPr>
        <p:txBody>
          <a:bodyPr wrap="square">
            <a:spAutoFit/>
          </a:bodyPr>
          <a:lstStyle/>
          <a:p>
            <a:r>
              <a:rPr lang="en-GB"/>
              <a:t>Adaptability…</a:t>
            </a:r>
          </a:p>
          <a:p>
            <a:pPr lvl="1"/>
            <a:r>
              <a:rPr lang="en-GB"/>
              <a:t>Means a lot of different things in various sources</a:t>
            </a:r>
          </a:p>
          <a:p>
            <a:pPr lvl="1"/>
            <a:r>
              <a:rPr lang="en-GB"/>
              <a:t>Sometimes defined as a skill, characteristic, competency, or outcome </a:t>
            </a:r>
          </a:p>
          <a:p>
            <a:pPr lvl="1"/>
            <a:r>
              <a:rPr lang="en-GB"/>
              <a:t>Employers, career advisors and the government emphasize the importance of adaptability</a:t>
            </a:r>
          </a:p>
          <a:p>
            <a:pPr lvl="1"/>
            <a:r>
              <a:rPr lang="en-GB"/>
              <a:t>Needed by all workers to adjust for AI and other technological breakthroughs </a:t>
            </a:r>
          </a:p>
          <a:p>
            <a:pPr lvl="1"/>
            <a:r>
              <a:rPr lang="en-GB"/>
              <a:t>Needed to respond to an increasingly uncertain and volatile environment</a:t>
            </a:r>
          </a:p>
        </p:txBody>
      </p:sp>
      <p:grpSp>
        <p:nvGrpSpPr>
          <p:cNvPr id="9" name="Group 8">
            <a:extLst>
              <a:ext uri="{FF2B5EF4-FFF2-40B4-BE49-F238E27FC236}">
                <a16:creationId xmlns:a16="http://schemas.microsoft.com/office/drawing/2014/main" id="{259A42DC-036E-2E3A-0E84-52EE33AFECB6}"/>
              </a:ext>
            </a:extLst>
          </p:cNvPr>
          <p:cNvGrpSpPr/>
          <p:nvPr/>
        </p:nvGrpSpPr>
        <p:grpSpPr>
          <a:xfrm>
            <a:off x="5632572" y="5943600"/>
            <a:ext cx="914400" cy="914400"/>
            <a:chOff x="4379494" y="5853110"/>
            <a:chExt cx="914400" cy="914400"/>
          </a:xfrm>
        </p:grpSpPr>
        <p:pic>
          <p:nvPicPr>
            <p:cNvPr id="10" name="Graphic 9" descr="Storytelling outline">
              <a:extLst>
                <a:ext uri="{FF2B5EF4-FFF2-40B4-BE49-F238E27FC236}">
                  <a16:creationId xmlns:a16="http://schemas.microsoft.com/office/drawing/2014/main" id="{9D808415-0FB5-D6D2-706A-51D165674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1" name="Diamond 10">
              <a:extLst>
                <a:ext uri="{FF2B5EF4-FFF2-40B4-BE49-F238E27FC236}">
                  <a16:creationId xmlns:a16="http://schemas.microsoft.com/office/drawing/2014/main" id="{9AB04F62-C8CA-CB82-9F3F-DAFDD2FD4609}"/>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7</a:t>
              </a:r>
              <a:endParaRPr lang="en-US" sz="900">
                <a:solidFill>
                  <a:schemeClr val="accent2"/>
                </a:solidFill>
              </a:endParaRPr>
            </a:p>
          </p:txBody>
        </p:sp>
      </p:grpSp>
    </p:spTree>
    <p:extLst>
      <p:ext uri="{BB962C8B-B14F-4D97-AF65-F5344CB8AC3E}">
        <p14:creationId xmlns:p14="http://schemas.microsoft.com/office/powerpoint/2010/main" val="9353912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59FA6E-771E-392D-2B87-752805F1A80E}"/>
              </a:ext>
            </a:extLst>
          </p:cNvPr>
          <p:cNvSpPr>
            <a:spLocks noGrp="1"/>
          </p:cNvSpPr>
          <p:nvPr>
            <p:ph type="ftr" sz="quarter" idx="11"/>
          </p:nvPr>
        </p:nvSpPr>
        <p:spPr/>
        <p:txBody>
          <a:bodyPr/>
          <a:lstStyle/>
          <a:p>
            <a:r>
              <a:rPr lang="en-US"/>
              <a:t>Skills for Success: Adaptability</a:t>
            </a:r>
          </a:p>
        </p:txBody>
      </p:sp>
      <p:sp>
        <p:nvSpPr>
          <p:cNvPr id="7" name="Slide Number Placeholder 6">
            <a:extLst>
              <a:ext uri="{FF2B5EF4-FFF2-40B4-BE49-F238E27FC236}">
                <a16:creationId xmlns:a16="http://schemas.microsoft.com/office/drawing/2014/main" id="{51400C2F-E334-3459-6BDC-DBA8B1B63783}"/>
              </a:ext>
            </a:extLst>
          </p:cNvPr>
          <p:cNvSpPr>
            <a:spLocks noGrp="1"/>
          </p:cNvSpPr>
          <p:nvPr>
            <p:ph type="sldNum" sz="quarter" idx="12"/>
          </p:nvPr>
        </p:nvSpPr>
        <p:spPr/>
        <p:txBody>
          <a:bodyPr/>
          <a:lstStyle/>
          <a:p>
            <a:fld id="{41461A4C-1453-7247-9AAE-4D0675A386AC}" type="slidenum">
              <a:rPr lang="en-US" smtClean="0"/>
              <a:t>14</a:t>
            </a:fld>
            <a:endParaRPr lang="en-US"/>
          </a:p>
        </p:txBody>
      </p:sp>
      <p:sp>
        <p:nvSpPr>
          <p:cNvPr id="6" name="Title 5">
            <a:extLst>
              <a:ext uri="{FF2B5EF4-FFF2-40B4-BE49-F238E27FC236}">
                <a16:creationId xmlns:a16="http://schemas.microsoft.com/office/drawing/2014/main" id="{B2E56C77-6737-A1A5-9B63-AC69318A7D38}"/>
              </a:ext>
            </a:extLst>
          </p:cNvPr>
          <p:cNvSpPr>
            <a:spLocks noGrp="1"/>
          </p:cNvSpPr>
          <p:nvPr>
            <p:ph type="title"/>
          </p:nvPr>
        </p:nvSpPr>
        <p:spPr/>
        <p:txBody>
          <a:bodyPr/>
          <a:lstStyle/>
          <a:p>
            <a:r>
              <a:rPr lang="en-GB"/>
              <a:t>Adaptability</a:t>
            </a:r>
          </a:p>
        </p:txBody>
      </p:sp>
      <p:sp>
        <p:nvSpPr>
          <p:cNvPr id="2" name="Content Placeholder 1">
            <a:extLst>
              <a:ext uri="{FF2B5EF4-FFF2-40B4-BE49-F238E27FC236}">
                <a16:creationId xmlns:a16="http://schemas.microsoft.com/office/drawing/2014/main" id="{44816706-D8F2-1E29-FDF5-34E88A01AFD2}"/>
              </a:ext>
            </a:extLst>
          </p:cNvPr>
          <p:cNvSpPr>
            <a:spLocks noGrp="1"/>
          </p:cNvSpPr>
          <p:nvPr>
            <p:ph sz="quarter" idx="13"/>
          </p:nvPr>
        </p:nvSpPr>
        <p:spPr/>
        <p:txBody>
          <a:bodyPr>
            <a:normAutofit/>
          </a:bodyPr>
          <a:lstStyle/>
          <a:p>
            <a:r>
              <a:rPr lang="en-GB"/>
              <a:t>The ability to achieve or adjust goals and behaviours when expected or unexpected change occurs. </a:t>
            </a:r>
          </a:p>
        </p:txBody>
      </p:sp>
      <p:grpSp>
        <p:nvGrpSpPr>
          <p:cNvPr id="9" name="Group 8">
            <a:extLst>
              <a:ext uri="{FF2B5EF4-FFF2-40B4-BE49-F238E27FC236}">
                <a16:creationId xmlns:a16="http://schemas.microsoft.com/office/drawing/2014/main" id="{DD1E1C43-A075-C163-F832-A82F288BEE6A}"/>
              </a:ext>
            </a:extLst>
          </p:cNvPr>
          <p:cNvGrpSpPr/>
          <p:nvPr/>
        </p:nvGrpSpPr>
        <p:grpSpPr>
          <a:xfrm>
            <a:off x="5632572" y="5943600"/>
            <a:ext cx="914400" cy="914400"/>
            <a:chOff x="4379494" y="5853110"/>
            <a:chExt cx="914400" cy="914400"/>
          </a:xfrm>
        </p:grpSpPr>
        <p:pic>
          <p:nvPicPr>
            <p:cNvPr id="10" name="Graphic 9" descr="Storytelling outline">
              <a:extLst>
                <a:ext uri="{FF2B5EF4-FFF2-40B4-BE49-F238E27FC236}">
                  <a16:creationId xmlns:a16="http://schemas.microsoft.com/office/drawing/2014/main" id="{A72A8001-918E-A11E-23D3-54AC781F99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1" name="Diamond 10">
              <a:extLst>
                <a:ext uri="{FF2B5EF4-FFF2-40B4-BE49-F238E27FC236}">
                  <a16:creationId xmlns:a16="http://schemas.microsoft.com/office/drawing/2014/main" id="{211575DD-9E99-1063-A887-DD39E2037013}"/>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8</a:t>
              </a:r>
              <a:endParaRPr lang="en-US" sz="900">
                <a:solidFill>
                  <a:schemeClr val="accent2"/>
                </a:solidFill>
              </a:endParaRPr>
            </a:p>
          </p:txBody>
        </p:sp>
      </p:grpSp>
    </p:spTree>
    <p:extLst>
      <p:ext uri="{BB962C8B-B14F-4D97-AF65-F5344CB8AC3E}">
        <p14:creationId xmlns:p14="http://schemas.microsoft.com/office/powerpoint/2010/main" val="1903555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5339-0706-EA73-89C7-A51335A0302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6157F4-5797-B42C-B1C8-BCCAFD415FD0}"/>
              </a:ext>
            </a:extLst>
          </p:cNvPr>
          <p:cNvSpPr>
            <a:spLocks noGrp="1"/>
          </p:cNvSpPr>
          <p:nvPr>
            <p:ph idx="1"/>
          </p:nvPr>
        </p:nvSpPr>
        <p:spPr>
          <a:xfrm>
            <a:off x="8075691" y="1242875"/>
            <a:ext cx="3510452" cy="4658304"/>
          </a:xfrm>
        </p:spPr>
        <p:txBody>
          <a:bodyPr>
            <a:normAutofit/>
          </a:bodyPr>
          <a:lstStyle/>
          <a:p>
            <a:r>
              <a:rPr lang="en-GB"/>
              <a:t>The ability to achieve or adjust goals and behaviours when expected or unexpected change occurs. </a:t>
            </a:r>
          </a:p>
        </p:txBody>
      </p:sp>
      <p:sp>
        <p:nvSpPr>
          <p:cNvPr id="6" name="Title 5">
            <a:extLst>
              <a:ext uri="{FF2B5EF4-FFF2-40B4-BE49-F238E27FC236}">
                <a16:creationId xmlns:a16="http://schemas.microsoft.com/office/drawing/2014/main" id="{3C851178-8E92-D4C8-D487-479D54945603}"/>
              </a:ext>
            </a:extLst>
          </p:cNvPr>
          <p:cNvSpPr>
            <a:spLocks noGrp="1"/>
          </p:cNvSpPr>
          <p:nvPr>
            <p:ph type="title"/>
          </p:nvPr>
        </p:nvSpPr>
        <p:spPr>
          <a:xfrm>
            <a:off x="620095" y="1242874"/>
            <a:ext cx="6477822" cy="4658303"/>
          </a:xfrm>
        </p:spPr>
        <p:txBody>
          <a:bodyPr>
            <a:normAutofit/>
          </a:bodyPr>
          <a:lstStyle/>
          <a:p>
            <a:r>
              <a:rPr lang="en-GB" sz="2800"/>
              <a:t>Adaptability</a:t>
            </a:r>
          </a:p>
        </p:txBody>
      </p:sp>
      <p:sp>
        <p:nvSpPr>
          <p:cNvPr id="10" name="Freeform: Shape 9">
            <a:extLst>
              <a:ext uri="{FF2B5EF4-FFF2-40B4-BE49-F238E27FC236}">
                <a16:creationId xmlns:a16="http://schemas.microsoft.com/office/drawing/2014/main" id="{3C2E44F5-DBC9-B3C9-5D10-E93B30066291}"/>
              </a:ext>
            </a:extLst>
          </p:cNvPr>
          <p:cNvSpPr/>
          <p:nvPr/>
        </p:nvSpPr>
        <p:spPr>
          <a:xfrm>
            <a:off x="3049860" y="1243013"/>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p:txBody>
      </p:sp>
      <p:sp>
        <p:nvSpPr>
          <p:cNvPr id="12" name="Freeform: Shape 11">
            <a:extLst>
              <a:ext uri="{FF2B5EF4-FFF2-40B4-BE49-F238E27FC236}">
                <a16:creationId xmlns:a16="http://schemas.microsoft.com/office/drawing/2014/main" id="{407145E8-FE92-AC7B-AF98-D0E500B48541}"/>
              </a:ext>
            </a:extLst>
          </p:cNvPr>
          <p:cNvSpPr/>
          <p:nvPr/>
        </p:nvSpPr>
        <p:spPr>
          <a:xfrm>
            <a:off x="4485244" y="2075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150690"/>
              <a:satOff val="8409"/>
              <a:lumOff val="-118"/>
              <a:alphaOff val="0"/>
            </a:schemeClr>
          </a:fillRef>
          <a:effectRef idx="2">
            <a:schemeClr val="accent2">
              <a:hueOff val="-2150690"/>
              <a:satOff val="8409"/>
              <a:lumOff val="-11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p:txBody>
      </p:sp>
      <p:sp>
        <p:nvSpPr>
          <p:cNvPr id="14" name="Freeform: Shape 13">
            <a:extLst>
              <a:ext uri="{FF2B5EF4-FFF2-40B4-BE49-F238E27FC236}">
                <a16:creationId xmlns:a16="http://schemas.microsoft.com/office/drawing/2014/main" id="{B8F6AC77-F6B9-0222-0A00-3B21380B6D78}"/>
              </a:ext>
            </a:extLst>
          </p:cNvPr>
          <p:cNvSpPr/>
          <p:nvPr/>
        </p:nvSpPr>
        <p:spPr>
          <a:xfrm>
            <a:off x="4485244" y="371300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301379"/>
              <a:satOff val="16818"/>
              <a:lumOff val="-235"/>
              <a:alphaOff val="0"/>
            </a:schemeClr>
          </a:fillRef>
          <a:effectRef idx="2">
            <a:schemeClr val="accent2">
              <a:hueOff val="-4301379"/>
              <a:satOff val="16818"/>
              <a:lumOff val="-235"/>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p:txBody>
      </p:sp>
      <p:sp>
        <p:nvSpPr>
          <p:cNvPr id="16" name="Freeform: Shape 15">
            <a:extLst>
              <a:ext uri="{FF2B5EF4-FFF2-40B4-BE49-F238E27FC236}">
                <a16:creationId xmlns:a16="http://schemas.microsoft.com/office/drawing/2014/main" id="{53D7005F-F0EC-C16B-4946-D0C3B018CA7E}"/>
              </a:ext>
            </a:extLst>
          </p:cNvPr>
          <p:cNvSpPr/>
          <p:nvPr/>
        </p:nvSpPr>
        <p:spPr>
          <a:xfrm>
            <a:off x="3049860" y="4546737"/>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452069"/>
              <a:satOff val="25227"/>
              <a:lumOff val="-353"/>
              <a:alphaOff val="0"/>
            </a:schemeClr>
          </a:fillRef>
          <a:effectRef idx="2">
            <a:schemeClr val="accent2">
              <a:hueOff val="-6452069"/>
              <a:satOff val="25227"/>
              <a:lumOff val="-353"/>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p:txBody>
      </p:sp>
      <p:sp>
        <p:nvSpPr>
          <p:cNvPr id="18" name="Freeform: Shape 17">
            <a:extLst>
              <a:ext uri="{FF2B5EF4-FFF2-40B4-BE49-F238E27FC236}">
                <a16:creationId xmlns:a16="http://schemas.microsoft.com/office/drawing/2014/main" id="{7B93C45C-D7D1-2C4E-FB23-797FE12B47BA}"/>
              </a:ext>
            </a:extLst>
          </p:cNvPr>
          <p:cNvSpPr/>
          <p:nvPr/>
        </p:nvSpPr>
        <p:spPr>
          <a:xfrm>
            <a:off x="1607812" y="3713936"/>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02758"/>
              <a:satOff val="33636"/>
              <a:lumOff val="-470"/>
              <a:alphaOff val="0"/>
            </a:schemeClr>
          </a:fillRef>
          <a:effectRef idx="2">
            <a:schemeClr val="accent2">
              <a:hueOff val="-8602758"/>
              <a:satOff val="33636"/>
              <a:lumOff val="-47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p:txBody>
      </p:sp>
      <p:sp>
        <p:nvSpPr>
          <p:cNvPr id="19" name="Freeform: Shape 18">
            <a:extLst>
              <a:ext uri="{FF2B5EF4-FFF2-40B4-BE49-F238E27FC236}">
                <a16:creationId xmlns:a16="http://schemas.microsoft.com/office/drawing/2014/main" id="{626890C4-8B8E-3DA5-320D-BAB61BB17446}"/>
              </a:ext>
            </a:extLst>
          </p:cNvPr>
          <p:cNvSpPr/>
          <p:nvPr/>
        </p:nvSpPr>
        <p:spPr>
          <a:xfrm>
            <a:off x="1607812" y="2073951"/>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0753447"/>
              <a:satOff val="42045"/>
              <a:lumOff val="-588"/>
              <a:alphaOff val="0"/>
            </a:schemeClr>
          </a:fillRef>
          <a:effectRef idx="2">
            <a:schemeClr val="accent2">
              <a:hueOff val="-10753447"/>
              <a:satOff val="42045"/>
              <a:lumOff val="-58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p:txBody>
      </p:sp>
      <p:sp>
        <p:nvSpPr>
          <p:cNvPr id="5" name="Footer Placeholder 3">
            <a:extLst>
              <a:ext uri="{FF2B5EF4-FFF2-40B4-BE49-F238E27FC236}">
                <a16:creationId xmlns:a16="http://schemas.microsoft.com/office/drawing/2014/main" id="{E6341255-D1DB-CFB3-1F47-7422A0A4A333}"/>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468B31D4-BFED-D3AC-D172-CB8B0F305E42}"/>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t>15</a:t>
            </a:fld>
            <a:endParaRPr lang="en-US"/>
          </a:p>
        </p:txBody>
      </p:sp>
      <p:grpSp>
        <p:nvGrpSpPr>
          <p:cNvPr id="9" name="Group 8">
            <a:extLst>
              <a:ext uri="{FF2B5EF4-FFF2-40B4-BE49-F238E27FC236}">
                <a16:creationId xmlns:a16="http://schemas.microsoft.com/office/drawing/2014/main" id="{F0CB2171-F704-2D10-F6E5-F6C3AB148770}"/>
              </a:ext>
            </a:extLst>
          </p:cNvPr>
          <p:cNvGrpSpPr/>
          <p:nvPr/>
        </p:nvGrpSpPr>
        <p:grpSpPr>
          <a:xfrm>
            <a:off x="5632572" y="5943600"/>
            <a:ext cx="914400" cy="914400"/>
            <a:chOff x="4379494" y="5853110"/>
            <a:chExt cx="914400" cy="914400"/>
          </a:xfrm>
        </p:grpSpPr>
        <p:pic>
          <p:nvPicPr>
            <p:cNvPr id="11" name="Graphic 10" descr="Storytelling outline">
              <a:extLst>
                <a:ext uri="{FF2B5EF4-FFF2-40B4-BE49-F238E27FC236}">
                  <a16:creationId xmlns:a16="http://schemas.microsoft.com/office/drawing/2014/main" id="{E8BF7916-1282-C11A-08A0-AC882363F7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3" name="Diamond 12">
              <a:extLst>
                <a:ext uri="{FF2B5EF4-FFF2-40B4-BE49-F238E27FC236}">
                  <a16:creationId xmlns:a16="http://schemas.microsoft.com/office/drawing/2014/main" id="{76345C9D-7F27-0569-DF56-C3EEE65CA3BB}"/>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8</a:t>
              </a:r>
              <a:endParaRPr lang="en-US" sz="900">
                <a:solidFill>
                  <a:schemeClr val="accent2"/>
                </a:solidFill>
              </a:endParaRPr>
            </a:p>
          </p:txBody>
        </p:sp>
      </p:grpSp>
    </p:spTree>
    <p:extLst>
      <p:ext uri="{BB962C8B-B14F-4D97-AF65-F5344CB8AC3E}">
        <p14:creationId xmlns:p14="http://schemas.microsoft.com/office/powerpoint/2010/main" val="164928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ou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out)">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out)">
                                      <p:cBhvr>
                                        <p:cTn id="3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7907-06F0-1930-C33D-1955DC3599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D99D316-EB52-2678-42AE-CF05A8C6FF73}"/>
              </a:ext>
            </a:extLst>
          </p:cNvPr>
          <p:cNvSpPr>
            <a:spLocks noGrp="1"/>
          </p:cNvSpPr>
          <p:nvPr>
            <p:ph type="title"/>
          </p:nvPr>
        </p:nvSpPr>
        <p:spPr/>
        <p:txBody>
          <a:bodyPr>
            <a:normAutofit/>
          </a:bodyPr>
          <a:lstStyle/>
          <a:p>
            <a:r>
              <a:rPr lang="en-GB" sz="2800"/>
              <a:t>Adaptability</a:t>
            </a:r>
          </a:p>
        </p:txBody>
      </p:sp>
      <p:sp>
        <p:nvSpPr>
          <p:cNvPr id="5" name="Footer Placeholder 3">
            <a:extLst>
              <a:ext uri="{FF2B5EF4-FFF2-40B4-BE49-F238E27FC236}">
                <a16:creationId xmlns:a16="http://schemas.microsoft.com/office/drawing/2014/main" id="{197B9069-1F71-FD1B-7DD8-D70A8EFF0F3F}"/>
              </a:ext>
            </a:extLst>
          </p:cNvPr>
          <p:cNvSpPr>
            <a:spLocks noGrp="1"/>
          </p:cNvSpPr>
          <p:nvPr>
            <p:ph type="ftr" sz="quarter" idx="11"/>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73E0427B-C04E-F8D8-91A8-380BBB55724F}"/>
              </a:ext>
            </a:extLst>
          </p:cNvPr>
          <p:cNvSpPr>
            <a:spLocks noGrp="1"/>
          </p:cNvSpPr>
          <p:nvPr>
            <p:ph type="sldNum" sz="quarter" idx="12"/>
          </p:nvPr>
        </p:nvSpPr>
        <p:spPr/>
        <p:txBody>
          <a:bodyPr/>
          <a:lstStyle/>
          <a:p>
            <a:fld id="{41461A4C-1453-7247-9AAE-4D0675A386AC}" type="slidenum">
              <a:rPr lang="en-US" smtClean="0"/>
              <a:t>16</a:t>
            </a:fld>
            <a:endParaRPr lang="en-US"/>
          </a:p>
        </p:txBody>
      </p:sp>
      <p:sp>
        <p:nvSpPr>
          <p:cNvPr id="10" name="Freeform: Shape 9">
            <a:extLst>
              <a:ext uri="{FF2B5EF4-FFF2-40B4-BE49-F238E27FC236}">
                <a16:creationId xmlns:a16="http://schemas.microsoft.com/office/drawing/2014/main" id="{A85256C2-6E2F-3F0D-0982-22EBA590047F}"/>
              </a:ext>
            </a:extLst>
          </p:cNvPr>
          <p:cNvSpPr/>
          <p:nvPr/>
        </p:nvSpPr>
        <p:spPr>
          <a:xfrm>
            <a:off x="625017"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p:txBody>
      </p:sp>
      <p:sp>
        <p:nvSpPr>
          <p:cNvPr id="12" name="Freeform: Shape 11">
            <a:extLst>
              <a:ext uri="{FF2B5EF4-FFF2-40B4-BE49-F238E27FC236}">
                <a16:creationId xmlns:a16="http://schemas.microsoft.com/office/drawing/2014/main" id="{EAF448BA-6C17-C6DC-948E-743A83163E3B}"/>
              </a:ext>
            </a:extLst>
          </p:cNvPr>
          <p:cNvSpPr/>
          <p:nvPr/>
        </p:nvSpPr>
        <p:spPr>
          <a:xfrm>
            <a:off x="2500389"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150690"/>
              <a:satOff val="8409"/>
              <a:lumOff val="-118"/>
              <a:alphaOff val="0"/>
            </a:schemeClr>
          </a:fillRef>
          <a:effectRef idx="2">
            <a:schemeClr val="accent2">
              <a:hueOff val="-2150690"/>
              <a:satOff val="8409"/>
              <a:lumOff val="-11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p:txBody>
      </p:sp>
      <p:sp>
        <p:nvSpPr>
          <p:cNvPr id="14" name="Freeform: Shape 13">
            <a:extLst>
              <a:ext uri="{FF2B5EF4-FFF2-40B4-BE49-F238E27FC236}">
                <a16:creationId xmlns:a16="http://schemas.microsoft.com/office/drawing/2014/main" id="{6437F259-C160-F388-4955-EE36A33ACBC5}"/>
              </a:ext>
            </a:extLst>
          </p:cNvPr>
          <p:cNvSpPr/>
          <p:nvPr/>
        </p:nvSpPr>
        <p:spPr>
          <a:xfrm>
            <a:off x="4375761"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301379"/>
              <a:satOff val="16818"/>
              <a:lumOff val="-235"/>
              <a:alphaOff val="0"/>
            </a:schemeClr>
          </a:fillRef>
          <a:effectRef idx="2">
            <a:schemeClr val="accent2">
              <a:hueOff val="-4301379"/>
              <a:satOff val="16818"/>
              <a:lumOff val="-235"/>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p:txBody>
      </p:sp>
      <p:sp>
        <p:nvSpPr>
          <p:cNvPr id="16" name="Freeform: Shape 15">
            <a:extLst>
              <a:ext uri="{FF2B5EF4-FFF2-40B4-BE49-F238E27FC236}">
                <a16:creationId xmlns:a16="http://schemas.microsoft.com/office/drawing/2014/main" id="{58952846-0092-BF6B-F0EA-0DE5969731E7}"/>
              </a:ext>
            </a:extLst>
          </p:cNvPr>
          <p:cNvSpPr/>
          <p:nvPr/>
        </p:nvSpPr>
        <p:spPr>
          <a:xfrm>
            <a:off x="6251133"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452069"/>
              <a:satOff val="25227"/>
              <a:lumOff val="-353"/>
              <a:alphaOff val="0"/>
            </a:schemeClr>
          </a:fillRef>
          <a:effectRef idx="2">
            <a:schemeClr val="accent2">
              <a:hueOff val="-6452069"/>
              <a:satOff val="25227"/>
              <a:lumOff val="-353"/>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p:txBody>
      </p:sp>
      <p:sp>
        <p:nvSpPr>
          <p:cNvPr id="18" name="Freeform: Shape 17">
            <a:extLst>
              <a:ext uri="{FF2B5EF4-FFF2-40B4-BE49-F238E27FC236}">
                <a16:creationId xmlns:a16="http://schemas.microsoft.com/office/drawing/2014/main" id="{6825DD20-D785-FEFC-0BAE-74B2D61D3E90}"/>
              </a:ext>
            </a:extLst>
          </p:cNvPr>
          <p:cNvSpPr/>
          <p:nvPr/>
        </p:nvSpPr>
        <p:spPr>
          <a:xfrm>
            <a:off x="8126505"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02758"/>
              <a:satOff val="33636"/>
              <a:lumOff val="-470"/>
              <a:alphaOff val="0"/>
            </a:schemeClr>
          </a:fillRef>
          <a:effectRef idx="2">
            <a:schemeClr val="accent2">
              <a:hueOff val="-8602758"/>
              <a:satOff val="33636"/>
              <a:lumOff val="-47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p:txBody>
      </p:sp>
      <p:sp>
        <p:nvSpPr>
          <p:cNvPr id="19" name="Freeform: Shape 18">
            <a:extLst>
              <a:ext uri="{FF2B5EF4-FFF2-40B4-BE49-F238E27FC236}">
                <a16:creationId xmlns:a16="http://schemas.microsoft.com/office/drawing/2014/main" id="{4B229CF5-83C1-BCF5-FA8F-3866CA5023D1}"/>
              </a:ext>
            </a:extLst>
          </p:cNvPr>
          <p:cNvSpPr/>
          <p:nvPr/>
        </p:nvSpPr>
        <p:spPr>
          <a:xfrm>
            <a:off x="10001877"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0753447"/>
              <a:satOff val="42045"/>
              <a:lumOff val="-588"/>
              <a:alphaOff val="0"/>
            </a:schemeClr>
          </a:fillRef>
          <a:effectRef idx="2">
            <a:schemeClr val="accent2">
              <a:hueOff val="-10753447"/>
              <a:satOff val="42045"/>
              <a:lumOff val="-58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p:txBody>
      </p:sp>
      <p:sp>
        <p:nvSpPr>
          <p:cNvPr id="3" name="Freeform: Shape 2">
            <a:extLst>
              <a:ext uri="{FF2B5EF4-FFF2-40B4-BE49-F238E27FC236}">
                <a16:creationId xmlns:a16="http://schemas.microsoft.com/office/drawing/2014/main" id="{DE6CCFF8-C84B-AC44-29AD-5E511C2DFAEF}"/>
              </a:ext>
            </a:extLst>
          </p:cNvPr>
          <p:cNvSpPr/>
          <p:nvPr/>
        </p:nvSpPr>
        <p:spPr>
          <a:xfrm>
            <a:off x="625017"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Focus your attention on the current task</a:t>
            </a:r>
          </a:p>
          <a:p>
            <a:pPr marL="87313" lvl="1" indent="-87313" defTabSz="400050">
              <a:lnSpc>
                <a:spcPct val="110000"/>
              </a:lnSpc>
              <a:spcBef>
                <a:spcPts val="300"/>
              </a:spcBef>
              <a:spcAft>
                <a:spcPts val="300"/>
              </a:spcAft>
              <a:buChar char="•"/>
            </a:pPr>
            <a:r>
              <a:rPr lang="en-GB" sz="1000"/>
              <a:t>Minimize distractions</a:t>
            </a:r>
          </a:p>
          <a:p>
            <a:pPr marL="87313" lvl="1" indent="-87313" defTabSz="400050">
              <a:lnSpc>
                <a:spcPct val="110000"/>
              </a:lnSpc>
              <a:spcBef>
                <a:spcPts val="300"/>
              </a:spcBef>
              <a:spcAft>
                <a:spcPts val="300"/>
              </a:spcAft>
              <a:buChar char="•"/>
            </a:pPr>
            <a:r>
              <a:rPr lang="en-GB" sz="1000"/>
              <a:t>Manage your time to demonstrate your understanding of limited resources , for example:</a:t>
            </a:r>
          </a:p>
          <a:p>
            <a:pPr marL="269875" lvl="2" indent="-87313" defTabSz="400050">
              <a:lnSpc>
                <a:spcPct val="110000"/>
              </a:lnSpc>
              <a:spcAft>
                <a:spcPts val="300"/>
              </a:spcAft>
              <a:buChar char="•"/>
            </a:pPr>
            <a:r>
              <a:rPr lang="en-GB" sz="1000"/>
              <a:t>punctuality</a:t>
            </a:r>
          </a:p>
          <a:p>
            <a:pPr marL="269875" lvl="2" indent="-87313" defTabSz="400050">
              <a:lnSpc>
                <a:spcPct val="110000"/>
              </a:lnSpc>
              <a:spcAft>
                <a:spcPts val="300"/>
              </a:spcAft>
              <a:buChar char="•"/>
            </a:pPr>
            <a:r>
              <a:rPr lang="en-GB" sz="1000"/>
              <a:t>not wasting time</a:t>
            </a:r>
          </a:p>
          <a:p>
            <a:pPr marL="87313" lvl="1" indent="-87313" defTabSz="400050">
              <a:lnSpc>
                <a:spcPct val="110000"/>
              </a:lnSpc>
              <a:spcBef>
                <a:spcPts val="300"/>
              </a:spcBef>
              <a:spcAft>
                <a:spcPts val="300"/>
              </a:spcAft>
              <a:buChar char="•"/>
            </a:pPr>
            <a:r>
              <a:rPr lang="en-GB" sz="1000" err="1"/>
              <a:t>Fulfill</a:t>
            </a:r>
            <a:r>
              <a:rPr lang="en-GB" sz="1000"/>
              <a:t> assigned tasks to demonstrate dependability</a:t>
            </a:r>
          </a:p>
        </p:txBody>
      </p:sp>
      <p:sp>
        <p:nvSpPr>
          <p:cNvPr id="4" name="Freeform: Shape 3">
            <a:extLst>
              <a:ext uri="{FF2B5EF4-FFF2-40B4-BE49-F238E27FC236}">
                <a16:creationId xmlns:a16="http://schemas.microsoft.com/office/drawing/2014/main" id="{7421ADEE-FF0F-D32E-AD0C-CD80068E746F}"/>
              </a:ext>
            </a:extLst>
          </p:cNvPr>
          <p:cNvSpPr/>
          <p:nvPr/>
        </p:nvSpPr>
        <p:spPr>
          <a:xfrm>
            <a:off x="2518909"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2150690"/>
              <a:satOff val="8409"/>
              <a:lumOff val="-11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Anticipate changes</a:t>
            </a:r>
          </a:p>
          <a:p>
            <a:pPr marL="87313" lvl="1" indent="-87313" defTabSz="400050">
              <a:lnSpc>
                <a:spcPct val="110000"/>
              </a:lnSpc>
              <a:spcBef>
                <a:spcPts val="300"/>
              </a:spcBef>
              <a:spcAft>
                <a:spcPts val="300"/>
              </a:spcAft>
              <a:buChar char="•"/>
            </a:pPr>
            <a:r>
              <a:rPr lang="en-GB" sz="1000"/>
              <a:t>Reflect and evaluate what changes have happened and what is coming</a:t>
            </a:r>
          </a:p>
          <a:p>
            <a:pPr marL="87313" lvl="1" indent="-87313" defTabSz="400050">
              <a:lnSpc>
                <a:spcPct val="110000"/>
              </a:lnSpc>
              <a:spcBef>
                <a:spcPts val="300"/>
              </a:spcBef>
              <a:spcAft>
                <a:spcPts val="300"/>
              </a:spcAft>
              <a:buChar char="•"/>
            </a:pPr>
            <a:r>
              <a:rPr lang="en-GB" sz="1000"/>
              <a:t>Identify when to keep trying and when to adapt your approach and mindset</a:t>
            </a:r>
          </a:p>
          <a:p>
            <a:pPr marL="87313" lvl="1" indent="-87313" defTabSz="400050">
              <a:lnSpc>
                <a:spcPct val="110000"/>
              </a:lnSpc>
              <a:spcBef>
                <a:spcPts val="300"/>
              </a:spcBef>
              <a:spcAft>
                <a:spcPts val="300"/>
              </a:spcAft>
              <a:buChar char="•"/>
            </a:pPr>
            <a:r>
              <a:rPr lang="en-GB" sz="1000"/>
              <a:t>Keep trying when something does not go according to plans</a:t>
            </a:r>
          </a:p>
          <a:p>
            <a:pPr marL="87313" lvl="1" indent="-87313" defTabSz="400050">
              <a:lnSpc>
                <a:spcPct val="110000"/>
              </a:lnSpc>
              <a:spcBef>
                <a:spcPts val="300"/>
              </a:spcBef>
              <a:spcAft>
                <a:spcPts val="300"/>
              </a:spcAft>
              <a:buChar char="•"/>
            </a:pPr>
            <a:r>
              <a:rPr lang="en-GB" sz="1000"/>
              <a:t>Modify your plans and approaches to reflect changing circumstances</a:t>
            </a:r>
          </a:p>
        </p:txBody>
      </p:sp>
      <p:sp>
        <p:nvSpPr>
          <p:cNvPr id="7" name="Freeform: Shape 6">
            <a:extLst>
              <a:ext uri="{FF2B5EF4-FFF2-40B4-BE49-F238E27FC236}">
                <a16:creationId xmlns:a16="http://schemas.microsoft.com/office/drawing/2014/main" id="{3BC8C9B6-5A77-16FF-CD7C-B01CABA254FF}"/>
              </a:ext>
            </a:extLst>
          </p:cNvPr>
          <p:cNvSpPr/>
          <p:nvPr/>
        </p:nvSpPr>
        <p:spPr>
          <a:xfrm>
            <a:off x="4355651"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4301379"/>
              <a:satOff val="16818"/>
              <a:lumOff val="-23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Be positive and optimistic</a:t>
            </a:r>
          </a:p>
          <a:p>
            <a:pPr marL="87313" lvl="1" indent="-87313" defTabSz="400050">
              <a:lnSpc>
                <a:spcPct val="110000"/>
              </a:lnSpc>
              <a:spcBef>
                <a:spcPts val="300"/>
              </a:spcBef>
              <a:spcAft>
                <a:spcPts val="300"/>
              </a:spcAft>
              <a:buChar char="•"/>
            </a:pPr>
            <a:r>
              <a:rPr lang="en-GB" sz="1000"/>
              <a:t>Stay calm when you are facing setbacks</a:t>
            </a:r>
          </a:p>
          <a:p>
            <a:pPr marL="87313" lvl="1" indent="-87313" defTabSz="400050">
              <a:lnSpc>
                <a:spcPct val="110000"/>
              </a:lnSpc>
              <a:spcBef>
                <a:spcPts val="300"/>
              </a:spcBef>
              <a:spcAft>
                <a:spcPts val="300"/>
              </a:spcAft>
              <a:buChar char="•"/>
            </a:pPr>
            <a:r>
              <a:rPr lang="en-GB" sz="1000"/>
              <a:t>Recover when you are not able to stay calm</a:t>
            </a:r>
          </a:p>
          <a:p>
            <a:pPr marL="87313" lvl="1" indent="-87313" defTabSz="400050">
              <a:lnSpc>
                <a:spcPct val="110000"/>
              </a:lnSpc>
              <a:spcBef>
                <a:spcPts val="300"/>
              </a:spcBef>
              <a:spcAft>
                <a:spcPts val="300"/>
              </a:spcAft>
              <a:buChar char="•"/>
            </a:pPr>
            <a:r>
              <a:rPr lang="en-GB" sz="1000"/>
              <a:t>Encourage others to stay calm</a:t>
            </a:r>
          </a:p>
        </p:txBody>
      </p:sp>
      <p:sp>
        <p:nvSpPr>
          <p:cNvPr id="9" name="Freeform: Shape 8">
            <a:extLst>
              <a:ext uri="{FF2B5EF4-FFF2-40B4-BE49-F238E27FC236}">
                <a16:creationId xmlns:a16="http://schemas.microsoft.com/office/drawing/2014/main" id="{DF1F36BF-26FA-1E01-9429-6223E756298E}"/>
              </a:ext>
            </a:extLst>
          </p:cNvPr>
          <p:cNvSpPr/>
          <p:nvPr/>
        </p:nvSpPr>
        <p:spPr>
          <a:xfrm>
            <a:off x="6249542"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6452069"/>
              <a:satOff val="25227"/>
              <a:lumOff val="-35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Set goals and expectations based on your skill sets, available resources and supports</a:t>
            </a:r>
          </a:p>
          <a:p>
            <a:pPr marL="87313" lvl="1" indent="-87313" defTabSz="400050">
              <a:lnSpc>
                <a:spcPct val="110000"/>
              </a:lnSpc>
              <a:spcBef>
                <a:spcPts val="300"/>
              </a:spcBef>
              <a:spcAft>
                <a:spcPts val="300"/>
              </a:spcAft>
              <a:buChar char="•"/>
            </a:pPr>
            <a:r>
              <a:rPr lang="en-GB" sz="1000"/>
              <a:t>Define expectations and standards for reaching goals</a:t>
            </a:r>
          </a:p>
        </p:txBody>
      </p:sp>
      <p:sp>
        <p:nvSpPr>
          <p:cNvPr id="11" name="Freeform: Shape 10">
            <a:extLst>
              <a:ext uri="{FF2B5EF4-FFF2-40B4-BE49-F238E27FC236}">
                <a16:creationId xmlns:a16="http://schemas.microsoft.com/office/drawing/2014/main" id="{FCA767B9-B677-60F8-6516-A602963B13F5}"/>
              </a:ext>
            </a:extLst>
          </p:cNvPr>
          <p:cNvSpPr/>
          <p:nvPr/>
        </p:nvSpPr>
        <p:spPr>
          <a:xfrm>
            <a:off x="8143434"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8602758"/>
              <a:satOff val="33636"/>
              <a:lumOff val="-47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Define tasks, milestones, and longer-term strategies to achieve goals</a:t>
            </a:r>
          </a:p>
          <a:p>
            <a:pPr marL="87313" lvl="1" indent="-87313" defTabSz="400050">
              <a:lnSpc>
                <a:spcPct val="110000"/>
              </a:lnSpc>
              <a:spcBef>
                <a:spcPts val="300"/>
              </a:spcBef>
              <a:spcAft>
                <a:spcPts val="300"/>
              </a:spcAft>
              <a:buChar char="•"/>
            </a:pPr>
            <a:r>
              <a:rPr lang="en-GB" sz="1000"/>
              <a:t>Prioritize and choose an order of tasks according to your circumstances</a:t>
            </a:r>
          </a:p>
        </p:txBody>
      </p:sp>
      <p:sp>
        <p:nvSpPr>
          <p:cNvPr id="13" name="Freeform: Shape 12">
            <a:extLst>
              <a:ext uri="{FF2B5EF4-FFF2-40B4-BE49-F238E27FC236}">
                <a16:creationId xmlns:a16="http://schemas.microsoft.com/office/drawing/2014/main" id="{D3E06CFF-A268-3D6D-D25E-0803AA163A59}"/>
              </a:ext>
            </a:extLst>
          </p:cNvPr>
          <p:cNvSpPr/>
          <p:nvPr/>
        </p:nvSpPr>
        <p:spPr>
          <a:xfrm>
            <a:off x="10037326"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10753447"/>
              <a:satOff val="42045"/>
              <a:lumOff val="-58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algn="l" defTabSz="400050">
              <a:lnSpc>
                <a:spcPct val="110000"/>
              </a:lnSpc>
              <a:spcBef>
                <a:spcPts val="300"/>
              </a:spcBef>
              <a:spcAft>
                <a:spcPts val="300"/>
              </a:spcAft>
              <a:buChar char="•"/>
            </a:pPr>
            <a:r>
              <a:rPr lang="en-GB" sz="1000" kern="1200"/>
              <a:t>Reflect on your own skill sets and resources</a:t>
            </a:r>
          </a:p>
          <a:p>
            <a:pPr marL="87313" lvl="1" indent="-87313" algn="l" defTabSz="400050">
              <a:lnSpc>
                <a:spcPct val="110000"/>
              </a:lnSpc>
              <a:spcBef>
                <a:spcPts val="300"/>
              </a:spcBef>
              <a:spcAft>
                <a:spcPts val="300"/>
              </a:spcAft>
              <a:buChar char="•"/>
            </a:pPr>
            <a:r>
              <a:rPr lang="en-GB" sz="1000" kern="1200"/>
              <a:t>Find opportunities for improving yourself</a:t>
            </a:r>
          </a:p>
          <a:p>
            <a:pPr marL="87313" lvl="1" indent="-87313" algn="l" defTabSz="400050">
              <a:lnSpc>
                <a:spcPct val="110000"/>
              </a:lnSpc>
              <a:spcBef>
                <a:spcPts val="300"/>
              </a:spcBef>
              <a:spcAft>
                <a:spcPts val="300"/>
              </a:spcAft>
              <a:buChar char="•"/>
            </a:pPr>
            <a:r>
              <a:rPr lang="en-GB" sz="1000" kern="1200"/>
              <a:t>Learn from setbacks and mistakes</a:t>
            </a:r>
          </a:p>
        </p:txBody>
      </p:sp>
      <p:grpSp>
        <p:nvGrpSpPr>
          <p:cNvPr id="2" name="Group 1">
            <a:extLst>
              <a:ext uri="{FF2B5EF4-FFF2-40B4-BE49-F238E27FC236}">
                <a16:creationId xmlns:a16="http://schemas.microsoft.com/office/drawing/2014/main" id="{3FF4932F-DA69-2261-9FCE-A895472553AD}"/>
              </a:ext>
            </a:extLst>
          </p:cNvPr>
          <p:cNvGrpSpPr/>
          <p:nvPr/>
        </p:nvGrpSpPr>
        <p:grpSpPr>
          <a:xfrm>
            <a:off x="5635484" y="5950388"/>
            <a:ext cx="914400" cy="914400"/>
            <a:chOff x="4379494" y="5853110"/>
            <a:chExt cx="914400" cy="914400"/>
          </a:xfrm>
        </p:grpSpPr>
        <p:pic>
          <p:nvPicPr>
            <p:cNvPr id="15" name="Graphic 14" descr="Storytelling outline">
              <a:extLst>
                <a:ext uri="{FF2B5EF4-FFF2-40B4-BE49-F238E27FC236}">
                  <a16:creationId xmlns:a16="http://schemas.microsoft.com/office/drawing/2014/main" id="{4546F0F2-926A-9320-BC30-FAF5C9EA7E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7" name="Diamond 16">
              <a:extLst>
                <a:ext uri="{FF2B5EF4-FFF2-40B4-BE49-F238E27FC236}">
                  <a16:creationId xmlns:a16="http://schemas.microsoft.com/office/drawing/2014/main" id="{7A5F704C-8E60-B881-2AE9-BFA69F870FD7}"/>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9</a:t>
              </a:r>
              <a:endParaRPr lang="en-US" sz="900">
                <a:solidFill>
                  <a:schemeClr val="accent2"/>
                </a:solidFill>
              </a:endParaRPr>
            </a:p>
          </p:txBody>
        </p:sp>
      </p:grpSp>
    </p:spTree>
    <p:extLst>
      <p:ext uri="{BB962C8B-B14F-4D97-AF65-F5344CB8AC3E}">
        <p14:creationId xmlns:p14="http://schemas.microsoft.com/office/powerpoint/2010/main" val="321007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347F1AA-5E8E-FBC1-3B6C-39B70861C440}"/>
              </a:ext>
            </a:extLst>
          </p:cNvPr>
          <p:cNvSpPr>
            <a:spLocks noGrp="1"/>
          </p:cNvSpPr>
          <p:nvPr>
            <p:ph type="body" sz="quarter" idx="13"/>
          </p:nvPr>
        </p:nvSpPr>
        <p:spPr>
          <a:xfrm>
            <a:off x="610318" y="1288287"/>
            <a:ext cx="10876764" cy="1692771"/>
          </a:xfrm>
        </p:spPr>
        <p:txBody>
          <a:bodyPr>
            <a:normAutofit/>
          </a:bodyPr>
          <a:lstStyle/>
          <a:p>
            <a:r>
              <a:rPr lang="en-GB"/>
              <a:t>Proficiency levels are the level at which a person demonstrates a particular skill.</a:t>
            </a:r>
          </a:p>
        </p:txBody>
      </p:sp>
      <p:sp>
        <p:nvSpPr>
          <p:cNvPr id="2" name="Title 1">
            <a:extLst>
              <a:ext uri="{FF2B5EF4-FFF2-40B4-BE49-F238E27FC236}">
                <a16:creationId xmlns:a16="http://schemas.microsoft.com/office/drawing/2014/main" id="{7B84902C-0AEF-D44B-6B15-4C0AEC127FA2}"/>
              </a:ext>
            </a:extLst>
          </p:cNvPr>
          <p:cNvSpPr>
            <a:spLocks noGrp="1"/>
          </p:cNvSpPr>
          <p:nvPr>
            <p:ph type="title"/>
          </p:nvPr>
        </p:nvSpPr>
        <p:spPr>
          <a:xfrm>
            <a:off x="618385" y="365127"/>
            <a:ext cx="10948598" cy="646929"/>
          </a:xfrm>
        </p:spPr>
        <p:txBody>
          <a:bodyPr/>
          <a:lstStyle/>
          <a:p>
            <a:r>
              <a:rPr lang="en-GB"/>
              <a:t>Adaptability proficiency levels</a:t>
            </a:r>
          </a:p>
        </p:txBody>
      </p:sp>
      <p:sp>
        <p:nvSpPr>
          <p:cNvPr id="3" name="Content Placeholder 2">
            <a:extLst>
              <a:ext uri="{FF2B5EF4-FFF2-40B4-BE49-F238E27FC236}">
                <a16:creationId xmlns:a16="http://schemas.microsoft.com/office/drawing/2014/main" id="{2CD5974B-6D6B-4A05-2F82-DCB69176129C}"/>
              </a:ext>
            </a:extLst>
          </p:cNvPr>
          <p:cNvSpPr>
            <a:spLocks noGrp="1"/>
          </p:cNvSpPr>
          <p:nvPr>
            <p:ph sz="half" idx="1"/>
          </p:nvPr>
        </p:nvSpPr>
        <p:spPr>
          <a:xfrm>
            <a:off x="609600" y="1825625"/>
            <a:ext cx="3479800" cy="3908762"/>
          </a:xfrm>
        </p:spPr>
        <p:txBody>
          <a:bodyPr>
            <a:spAutoFit/>
          </a:bodyPr>
          <a:lstStyle/>
          <a:p>
            <a:r>
              <a:rPr lang="en-GB" sz="1600"/>
              <a:t>Entry level</a:t>
            </a:r>
          </a:p>
          <a:p>
            <a:pPr lvl="1"/>
            <a:r>
              <a:rPr lang="en-GB" sz="1600"/>
              <a:t>You can </a:t>
            </a:r>
            <a:r>
              <a:rPr lang="en-GB" sz="1600" i="1"/>
              <a:t>follow direction </a:t>
            </a:r>
            <a:r>
              <a:rPr lang="en-GB" sz="1600"/>
              <a:t>to adjust and complete plans, tasks, and goals</a:t>
            </a:r>
          </a:p>
          <a:p>
            <a:pPr lvl="1"/>
            <a:r>
              <a:rPr lang="en-GB" sz="1600"/>
              <a:t>You can do this in response to expected and unexpected changes requiring </a:t>
            </a:r>
            <a:r>
              <a:rPr lang="en-GB" sz="1600" i="1"/>
              <a:t>minor</a:t>
            </a:r>
            <a:r>
              <a:rPr lang="en-GB" sz="1600"/>
              <a:t> adjustment or learning </a:t>
            </a:r>
            <a:r>
              <a:rPr lang="en-GB" sz="1600" i="1"/>
              <a:t>that is provided</a:t>
            </a:r>
            <a:r>
              <a:rPr lang="en-GB" sz="1600"/>
              <a:t> </a:t>
            </a:r>
          </a:p>
          <a:p>
            <a:pPr lvl="1"/>
            <a:r>
              <a:rPr lang="en-GB" sz="1600"/>
              <a:t>You can:</a:t>
            </a:r>
          </a:p>
          <a:p>
            <a:pPr lvl="2"/>
            <a:r>
              <a:rPr lang="en-GB" sz="1600"/>
              <a:t>stay positive</a:t>
            </a:r>
          </a:p>
          <a:p>
            <a:pPr lvl="2"/>
            <a:r>
              <a:rPr lang="en-GB" sz="1600"/>
              <a:t>persist, and</a:t>
            </a:r>
          </a:p>
          <a:p>
            <a:pPr lvl="2"/>
            <a:r>
              <a:rPr lang="en-GB" sz="1600"/>
              <a:t>manage emotions in response to </a:t>
            </a:r>
            <a:r>
              <a:rPr lang="en-GB" sz="1600" i="1"/>
              <a:t>minor</a:t>
            </a:r>
            <a:r>
              <a:rPr lang="en-GB" sz="1600"/>
              <a:t> stress</a:t>
            </a:r>
          </a:p>
        </p:txBody>
      </p:sp>
      <p:sp>
        <p:nvSpPr>
          <p:cNvPr id="20" name="Content Placeholder 19">
            <a:extLst>
              <a:ext uri="{FF2B5EF4-FFF2-40B4-BE49-F238E27FC236}">
                <a16:creationId xmlns:a16="http://schemas.microsoft.com/office/drawing/2014/main" id="{AB011441-7249-0B11-C539-0F91D744B853}"/>
              </a:ext>
            </a:extLst>
          </p:cNvPr>
          <p:cNvSpPr>
            <a:spLocks noGrp="1"/>
          </p:cNvSpPr>
          <p:nvPr>
            <p:ph sz="half" idx="2"/>
          </p:nvPr>
        </p:nvSpPr>
        <p:spPr>
          <a:xfrm>
            <a:off x="4421188" y="1825625"/>
            <a:ext cx="3389312" cy="3908762"/>
          </a:xfrm>
        </p:spPr>
        <p:txBody>
          <a:bodyPr>
            <a:spAutoFit/>
          </a:bodyPr>
          <a:lstStyle/>
          <a:p>
            <a:r>
              <a:rPr lang="en-GB" sz="1600"/>
              <a:t>Intermediate level</a:t>
            </a:r>
          </a:p>
          <a:p>
            <a:pPr lvl="1"/>
            <a:r>
              <a:rPr lang="en-GB" sz="1600"/>
              <a:t>You can </a:t>
            </a:r>
            <a:r>
              <a:rPr lang="en-GB" sz="1600" i="1"/>
              <a:t>adjust and complete </a:t>
            </a:r>
            <a:r>
              <a:rPr lang="en-GB" sz="1600"/>
              <a:t>plans, tasks, and goals </a:t>
            </a:r>
            <a:r>
              <a:rPr lang="en-GB" sz="1600" i="1"/>
              <a:t>with some supervision</a:t>
            </a:r>
            <a:r>
              <a:rPr lang="en-GB" sz="1600"/>
              <a:t> </a:t>
            </a:r>
          </a:p>
          <a:p>
            <a:pPr lvl="1"/>
            <a:r>
              <a:rPr lang="en-GB" sz="1600"/>
              <a:t>You can do this in response to expected and unexpected changes requiring </a:t>
            </a:r>
            <a:r>
              <a:rPr lang="en-GB" sz="1600" i="1"/>
              <a:t>moderate</a:t>
            </a:r>
            <a:r>
              <a:rPr lang="en-GB" sz="1600"/>
              <a:t> adjustment or learning </a:t>
            </a:r>
            <a:r>
              <a:rPr lang="en-GB" sz="1600" i="1"/>
              <a:t>with some resources provided</a:t>
            </a:r>
            <a:r>
              <a:rPr lang="en-GB" sz="1600"/>
              <a:t> </a:t>
            </a:r>
          </a:p>
          <a:p>
            <a:pPr lvl="1"/>
            <a:r>
              <a:rPr lang="en-GB" sz="1600"/>
              <a:t>You can:</a:t>
            </a:r>
          </a:p>
          <a:p>
            <a:pPr lvl="2"/>
            <a:r>
              <a:rPr lang="en-GB" sz="1600"/>
              <a:t>stay positive</a:t>
            </a:r>
          </a:p>
          <a:p>
            <a:pPr lvl="2"/>
            <a:r>
              <a:rPr lang="en-GB" sz="1600"/>
              <a:t>persist, and</a:t>
            </a:r>
          </a:p>
          <a:p>
            <a:pPr lvl="2"/>
            <a:r>
              <a:rPr lang="en-GB" sz="1600"/>
              <a:t>manage emotions in response to </a:t>
            </a:r>
            <a:r>
              <a:rPr lang="en-GB" sz="1600" i="1"/>
              <a:t>moderate</a:t>
            </a:r>
            <a:r>
              <a:rPr lang="en-GB" sz="1600"/>
              <a:t> stress</a:t>
            </a:r>
          </a:p>
        </p:txBody>
      </p:sp>
      <p:sp>
        <p:nvSpPr>
          <p:cNvPr id="6" name="Slide Number Placeholder 5">
            <a:extLst>
              <a:ext uri="{FF2B5EF4-FFF2-40B4-BE49-F238E27FC236}">
                <a16:creationId xmlns:a16="http://schemas.microsoft.com/office/drawing/2014/main" id="{2EDFE7AA-B2F2-7534-DBEC-86E2380C7FDC}"/>
              </a:ext>
            </a:extLst>
          </p:cNvPr>
          <p:cNvSpPr>
            <a:spLocks noGrp="1"/>
          </p:cNvSpPr>
          <p:nvPr>
            <p:ph type="sldNum" sz="quarter" idx="12"/>
          </p:nvPr>
        </p:nvSpPr>
        <p:spPr>
          <a:xfrm>
            <a:off x="10293098" y="6356352"/>
            <a:ext cx="1273885" cy="365125"/>
          </a:xfrm>
        </p:spPr>
        <p:txBody>
          <a:bodyPr/>
          <a:lstStyle/>
          <a:p>
            <a:fld id="{AC79DB8B-2724-4739-9B94-AED00F7C6114}" type="slidenum">
              <a:rPr lang="en-GB" smtClean="0"/>
              <a:pPr/>
              <a:t>17</a:t>
            </a:fld>
            <a:endParaRPr lang="en-GB"/>
          </a:p>
        </p:txBody>
      </p:sp>
      <p:sp>
        <p:nvSpPr>
          <p:cNvPr id="21" name="Content Placeholder 20">
            <a:extLst>
              <a:ext uri="{FF2B5EF4-FFF2-40B4-BE49-F238E27FC236}">
                <a16:creationId xmlns:a16="http://schemas.microsoft.com/office/drawing/2014/main" id="{EF962E94-898C-750F-3F3C-C37E472234B0}"/>
              </a:ext>
            </a:extLst>
          </p:cNvPr>
          <p:cNvSpPr>
            <a:spLocks noGrp="1"/>
          </p:cNvSpPr>
          <p:nvPr>
            <p:ph sz="half" idx="14"/>
          </p:nvPr>
        </p:nvSpPr>
        <p:spPr>
          <a:xfrm>
            <a:off x="8175625" y="1825625"/>
            <a:ext cx="3390900" cy="3908762"/>
          </a:xfrm>
        </p:spPr>
        <p:txBody>
          <a:bodyPr>
            <a:spAutoFit/>
          </a:bodyPr>
          <a:lstStyle/>
          <a:p>
            <a:r>
              <a:rPr lang="en-GB" sz="1600"/>
              <a:t>Advanced level</a:t>
            </a:r>
          </a:p>
          <a:p>
            <a:pPr lvl="1"/>
            <a:r>
              <a:rPr lang="en-GB" sz="1600"/>
              <a:t>You can adjust plans, tasks, and goals </a:t>
            </a:r>
            <a:r>
              <a:rPr lang="en-GB" sz="1600" i="1"/>
              <a:t>independently</a:t>
            </a:r>
            <a:r>
              <a:rPr lang="en-GB" sz="1600"/>
              <a:t> </a:t>
            </a:r>
          </a:p>
          <a:p>
            <a:pPr lvl="1"/>
            <a:r>
              <a:rPr lang="en-GB" sz="1600"/>
              <a:t>You can do this in response to expected and unexpected </a:t>
            </a:r>
            <a:r>
              <a:rPr lang="en-GB" sz="1600" i="1"/>
              <a:t>complex</a:t>
            </a:r>
            <a:r>
              <a:rPr lang="en-GB" sz="1600"/>
              <a:t> changes requiring </a:t>
            </a:r>
            <a:r>
              <a:rPr lang="en-GB" sz="1600" i="1"/>
              <a:t>significant </a:t>
            </a:r>
            <a:r>
              <a:rPr lang="en-GB" sz="1600"/>
              <a:t>adjustment or learning that is </a:t>
            </a:r>
            <a:r>
              <a:rPr lang="en-GB" sz="1600" i="1"/>
              <a:t>self-directed</a:t>
            </a:r>
            <a:r>
              <a:rPr lang="en-GB" sz="1600"/>
              <a:t> using </a:t>
            </a:r>
            <a:r>
              <a:rPr lang="en-GB" sz="1600" i="1"/>
              <a:t>diverse</a:t>
            </a:r>
            <a:r>
              <a:rPr lang="en-GB" sz="1600"/>
              <a:t> </a:t>
            </a:r>
            <a:r>
              <a:rPr lang="en-GB" sz="1600" i="1"/>
              <a:t>resources</a:t>
            </a:r>
            <a:r>
              <a:rPr lang="en-GB" sz="1600"/>
              <a:t> </a:t>
            </a:r>
          </a:p>
          <a:p>
            <a:pPr lvl="1"/>
            <a:r>
              <a:rPr lang="en-GB" sz="1600"/>
              <a:t>You can:</a:t>
            </a:r>
          </a:p>
          <a:p>
            <a:pPr lvl="2"/>
            <a:r>
              <a:rPr lang="en-GB" sz="1600"/>
              <a:t>stay positive</a:t>
            </a:r>
          </a:p>
          <a:p>
            <a:pPr lvl="2"/>
            <a:r>
              <a:rPr lang="en-GB" sz="1600"/>
              <a:t>persist, and</a:t>
            </a:r>
          </a:p>
          <a:p>
            <a:pPr lvl="2"/>
            <a:r>
              <a:rPr lang="en-GB" sz="1600"/>
              <a:t>manage emotions in response to </a:t>
            </a:r>
            <a:r>
              <a:rPr lang="en-GB" sz="1600" i="1"/>
              <a:t>high</a:t>
            </a:r>
            <a:r>
              <a:rPr lang="en-GB" sz="1600"/>
              <a:t> stress</a:t>
            </a:r>
          </a:p>
        </p:txBody>
      </p:sp>
      <p:sp>
        <p:nvSpPr>
          <p:cNvPr id="4" name="Footer Placeholder 3">
            <a:extLst>
              <a:ext uri="{FF2B5EF4-FFF2-40B4-BE49-F238E27FC236}">
                <a16:creationId xmlns:a16="http://schemas.microsoft.com/office/drawing/2014/main" id="{63EB780C-0DC0-A1F0-D55A-4FB4F3FB0BB2}"/>
              </a:ext>
            </a:extLst>
          </p:cNvPr>
          <p:cNvSpPr>
            <a:spLocks noGrp="1"/>
          </p:cNvSpPr>
          <p:nvPr>
            <p:ph type="ftr" sz="quarter" idx="11"/>
          </p:nvPr>
        </p:nvSpPr>
        <p:spPr>
          <a:xfrm>
            <a:off x="628074" y="6310310"/>
            <a:ext cx="4114800" cy="365125"/>
          </a:xfrm>
        </p:spPr>
        <p:txBody>
          <a:bodyPr/>
          <a:lstStyle/>
          <a:p>
            <a:r>
              <a:rPr lang="en-US"/>
              <a:t>Skills for Success: Adaptability</a:t>
            </a:r>
          </a:p>
        </p:txBody>
      </p:sp>
      <p:grpSp>
        <p:nvGrpSpPr>
          <p:cNvPr id="5" name="Group 4">
            <a:extLst>
              <a:ext uri="{FF2B5EF4-FFF2-40B4-BE49-F238E27FC236}">
                <a16:creationId xmlns:a16="http://schemas.microsoft.com/office/drawing/2014/main" id="{F59CD6D2-2DFB-FAD0-F992-62713F629CF6}"/>
              </a:ext>
            </a:extLst>
          </p:cNvPr>
          <p:cNvGrpSpPr/>
          <p:nvPr/>
        </p:nvGrpSpPr>
        <p:grpSpPr>
          <a:xfrm>
            <a:off x="5632572" y="5943600"/>
            <a:ext cx="914400" cy="914400"/>
            <a:chOff x="4379494" y="5853110"/>
            <a:chExt cx="914400" cy="914400"/>
          </a:xfrm>
        </p:grpSpPr>
        <p:pic>
          <p:nvPicPr>
            <p:cNvPr id="7" name="Graphic 6" descr="Storytelling outline">
              <a:extLst>
                <a:ext uri="{FF2B5EF4-FFF2-40B4-BE49-F238E27FC236}">
                  <a16:creationId xmlns:a16="http://schemas.microsoft.com/office/drawing/2014/main" id="{DEB0ACD4-ADC0-2CA4-7D9F-E90FCAF40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9" name="Diamond 8">
              <a:extLst>
                <a:ext uri="{FF2B5EF4-FFF2-40B4-BE49-F238E27FC236}">
                  <a16:creationId xmlns:a16="http://schemas.microsoft.com/office/drawing/2014/main" id="{E777B55A-494D-5E54-3592-9789C4DBAD36}"/>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10</a:t>
              </a:r>
              <a:endParaRPr lang="en-US" sz="900">
                <a:solidFill>
                  <a:schemeClr val="accent2"/>
                </a:solidFill>
              </a:endParaRPr>
            </a:p>
          </p:txBody>
        </p:sp>
      </p:grpSp>
    </p:spTree>
    <p:extLst>
      <p:ext uri="{BB962C8B-B14F-4D97-AF65-F5344CB8AC3E}">
        <p14:creationId xmlns:p14="http://schemas.microsoft.com/office/powerpoint/2010/main" val="165784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1000"/>
                                        <p:tgtEl>
                                          <p:spTgt spid="20">
                                            <p:txEl>
                                              <p:pRg st="0" end="0"/>
                                            </p:txEl>
                                          </p:spTgt>
                                        </p:tgtEl>
                                      </p:cBhvr>
                                    </p:animEffect>
                                    <p:anim calcmode="lin" valueType="num">
                                      <p:cBhvr>
                                        <p:cTn id="4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fade">
                                      <p:cBhvr>
                                        <p:cTn id="49" dur="1000"/>
                                        <p:tgtEl>
                                          <p:spTgt spid="20">
                                            <p:txEl>
                                              <p:pRg st="1" end="1"/>
                                            </p:txEl>
                                          </p:spTgt>
                                        </p:tgtEl>
                                      </p:cBhvr>
                                    </p:animEffect>
                                    <p:anim calcmode="lin" valueType="num">
                                      <p:cBhvr>
                                        <p:cTn id="50"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xEl>
                                              <p:pRg st="2" end="2"/>
                                            </p:txEl>
                                          </p:spTgt>
                                        </p:tgtEl>
                                        <p:attrNameLst>
                                          <p:attrName>style.visibility</p:attrName>
                                        </p:attrNameLst>
                                      </p:cBhvr>
                                      <p:to>
                                        <p:strVal val="visible"/>
                                      </p:to>
                                    </p:set>
                                    <p:animEffect transition="in" filter="fade">
                                      <p:cBhvr>
                                        <p:cTn id="54" dur="1000"/>
                                        <p:tgtEl>
                                          <p:spTgt spid="20">
                                            <p:txEl>
                                              <p:pRg st="2" end="2"/>
                                            </p:txEl>
                                          </p:spTgt>
                                        </p:tgtEl>
                                      </p:cBhvr>
                                    </p:animEffect>
                                    <p:anim calcmode="lin" valueType="num">
                                      <p:cBhvr>
                                        <p:cTn id="5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0">
                                            <p:txEl>
                                              <p:pRg st="3" end="3"/>
                                            </p:txEl>
                                          </p:spTgt>
                                        </p:tgtEl>
                                        <p:attrNameLst>
                                          <p:attrName>style.visibility</p:attrName>
                                        </p:attrNameLst>
                                      </p:cBhvr>
                                      <p:to>
                                        <p:strVal val="visible"/>
                                      </p:to>
                                    </p:set>
                                    <p:animEffect transition="in" filter="fade">
                                      <p:cBhvr>
                                        <p:cTn id="59" dur="1000"/>
                                        <p:tgtEl>
                                          <p:spTgt spid="20">
                                            <p:txEl>
                                              <p:pRg st="3" end="3"/>
                                            </p:txEl>
                                          </p:spTgt>
                                        </p:tgtEl>
                                      </p:cBhvr>
                                    </p:animEffect>
                                    <p:anim calcmode="lin" valueType="num">
                                      <p:cBhvr>
                                        <p:cTn id="60"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0">
                                            <p:txEl>
                                              <p:pRg st="4" end="4"/>
                                            </p:txEl>
                                          </p:spTgt>
                                        </p:tgtEl>
                                        <p:attrNameLst>
                                          <p:attrName>style.visibility</p:attrName>
                                        </p:attrNameLst>
                                      </p:cBhvr>
                                      <p:to>
                                        <p:strVal val="visible"/>
                                      </p:to>
                                    </p:set>
                                    <p:animEffect transition="in" filter="fade">
                                      <p:cBhvr>
                                        <p:cTn id="64" dur="1000"/>
                                        <p:tgtEl>
                                          <p:spTgt spid="20">
                                            <p:txEl>
                                              <p:pRg st="4" end="4"/>
                                            </p:txEl>
                                          </p:spTgt>
                                        </p:tgtEl>
                                      </p:cBhvr>
                                    </p:animEffect>
                                    <p:anim calcmode="lin" valueType="num">
                                      <p:cBhvr>
                                        <p:cTn id="65"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0">
                                            <p:txEl>
                                              <p:pRg st="5" end="5"/>
                                            </p:txEl>
                                          </p:spTgt>
                                        </p:tgtEl>
                                        <p:attrNameLst>
                                          <p:attrName>style.visibility</p:attrName>
                                        </p:attrNameLst>
                                      </p:cBhvr>
                                      <p:to>
                                        <p:strVal val="visible"/>
                                      </p:to>
                                    </p:set>
                                    <p:animEffect transition="in" filter="fade">
                                      <p:cBhvr>
                                        <p:cTn id="69" dur="1000"/>
                                        <p:tgtEl>
                                          <p:spTgt spid="20">
                                            <p:txEl>
                                              <p:pRg st="5" end="5"/>
                                            </p:txEl>
                                          </p:spTgt>
                                        </p:tgtEl>
                                      </p:cBhvr>
                                    </p:animEffect>
                                    <p:anim calcmode="lin" valueType="num">
                                      <p:cBhvr>
                                        <p:cTn id="70"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20">
                                            <p:txEl>
                                              <p:pRg st="5" end="5"/>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0">
                                            <p:txEl>
                                              <p:pRg st="6" end="6"/>
                                            </p:txEl>
                                          </p:spTgt>
                                        </p:tgtEl>
                                        <p:attrNameLst>
                                          <p:attrName>style.visibility</p:attrName>
                                        </p:attrNameLst>
                                      </p:cBhvr>
                                      <p:to>
                                        <p:strVal val="visible"/>
                                      </p:to>
                                    </p:set>
                                    <p:animEffect transition="in" filter="fade">
                                      <p:cBhvr>
                                        <p:cTn id="74" dur="1000"/>
                                        <p:tgtEl>
                                          <p:spTgt spid="20">
                                            <p:txEl>
                                              <p:pRg st="6" end="6"/>
                                            </p:txEl>
                                          </p:spTgt>
                                        </p:tgtEl>
                                      </p:cBhvr>
                                    </p:animEffect>
                                    <p:anim calcmode="lin" valueType="num">
                                      <p:cBhvr>
                                        <p:cTn id="75"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1">
                                            <p:txEl>
                                              <p:pRg st="0" end="0"/>
                                            </p:txEl>
                                          </p:spTgt>
                                        </p:tgtEl>
                                        <p:attrNameLst>
                                          <p:attrName>style.visibility</p:attrName>
                                        </p:attrNameLst>
                                      </p:cBhvr>
                                      <p:to>
                                        <p:strVal val="visible"/>
                                      </p:to>
                                    </p:set>
                                    <p:animEffect transition="in" filter="fade">
                                      <p:cBhvr>
                                        <p:cTn id="81" dur="1000"/>
                                        <p:tgtEl>
                                          <p:spTgt spid="21">
                                            <p:txEl>
                                              <p:pRg st="0" end="0"/>
                                            </p:txEl>
                                          </p:spTgt>
                                        </p:tgtEl>
                                      </p:cBhvr>
                                    </p:animEffect>
                                    <p:anim calcmode="lin" valueType="num">
                                      <p:cBhvr>
                                        <p:cTn id="8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xEl>
                                              <p:pRg st="1" end="1"/>
                                            </p:txEl>
                                          </p:spTgt>
                                        </p:tgtEl>
                                        <p:attrNameLst>
                                          <p:attrName>style.visibility</p:attrName>
                                        </p:attrNameLst>
                                      </p:cBhvr>
                                      <p:to>
                                        <p:strVal val="visible"/>
                                      </p:to>
                                    </p:set>
                                    <p:animEffect transition="in" filter="fade">
                                      <p:cBhvr>
                                        <p:cTn id="86" dur="1000"/>
                                        <p:tgtEl>
                                          <p:spTgt spid="21">
                                            <p:txEl>
                                              <p:pRg st="1" end="1"/>
                                            </p:txEl>
                                          </p:spTgt>
                                        </p:tgtEl>
                                      </p:cBhvr>
                                    </p:animEffect>
                                    <p:anim calcmode="lin" valueType="num">
                                      <p:cBhvr>
                                        <p:cTn id="87"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88" dur="1000" fill="hold"/>
                                        <p:tgtEl>
                                          <p:spTgt spid="21">
                                            <p:txEl>
                                              <p:pRg st="1" end="1"/>
                                            </p:tx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xEl>
                                              <p:pRg st="2" end="2"/>
                                            </p:txEl>
                                          </p:spTgt>
                                        </p:tgtEl>
                                        <p:attrNameLst>
                                          <p:attrName>style.visibility</p:attrName>
                                        </p:attrNameLst>
                                      </p:cBhvr>
                                      <p:to>
                                        <p:strVal val="visible"/>
                                      </p:to>
                                    </p:set>
                                    <p:animEffect transition="in" filter="fade">
                                      <p:cBhvr>
                                        <p:cTn id="91" dur="1000"/>
                                        <p:tgtEl>
                                          <p:spTgt spid="21">
                                            <p:txEl>
                                              <p:pRg st="2" end="2"/>
                                            </p:txEl>
                                          </p:spTgt>
                                        </p:tgtEl>
                                      </p:cBhvr>
                                    </p:animEffect>
                                    <p:anim calcmode="lin" valueType="num">
                                      <p:cBhvr>
                                        <p:cTn id="9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1">
                                            <p:txEl>
                                              <p:pRg st="2" end="2"/>
                                            </p:tx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1">
                                            <p:txEl>
                                              <p:pRg st="3" end="3"/>
                                            </p:txEl>
                                          </p:spTgt>
                                        </p:tgtEl>
                                        <p:attrNameLst>
                                          <p:attrName>style.visibility</p:attrName>
                                        </p:attrNameLst>
                                      </p:cBhvr>
                                      <p:to>
                                        <p:strVal val="visible"/>
                                      </p:to>
                                    </p:set>
                                    <p:animEffect transition="in" filter="fade">
                                      <p:cBhvr>
                                        <p:cTn id="96" dur="1000"/>
                                        <p:tgtEl>
                                          <p:spTgt spid="21">
                                            <p:txEl>
                                              <p:pRg st="3" end="3"/>
                                            </p:txEl>
                                          </p:spTgt>
                                        </p:tgtEl>
                                      </p:cBhvr>
                                    </p:animEffect>
                                    <p:anim calcmode="lin" valueType="num">
                                      <p:cBhvr>
                                        <p:cTn id="97"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98" dur="1000" fill="hold"/>
                                        <p:tgtEl>
                                          <p:spTgt spid="21">
                                            <p:txEl>
                                              <p:pRg st="3" end="3"/>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1">
                                            <p:txEl>
                                              <p:pRg st="4" end="4"/>
                                            </p:txEl>
                                          </p:spTgt>
                                        </p:tgtEl>
                                        <p:attrNameLst>
                                          <p:attrName>style.visibility</p:attrName>
                                        </p:attrNameLst>
                                      </p:cBhvr>
                                      <p:to>
                                        <p:strVal val="visible"/>
                                      </p:to>
                                    </p:set>
                                    <p:animEffect transition="in" filter="fade">
                                      <p:cBhvr>
                                        <p:cTn id="101" dur="1000"/>
                                        <p:tgtEl>
                                          <p:spTgt spid="21">
                                            <p:txEl>
                                              <p:pRg st="4" end="4"/>
                                            </p:txEl>
                                          </p:spTgt>
                                        </p:tgtEl>
                                      </p:cBhvr>
                                    </p:animEffect>
                                    <p:anim calcmode="lin" valueType="num">
                                      <p:cBhvr>
                                        <p:cTn id="10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21">
                                            <p:txEl>
                                              <p:pRg st="4" end="4"/>
                                            </p:tx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1">
                                            <p:txEl>
                                              <p:pRg st="5" end="5"/>
                                            </p:txEl>
                                          </p:spTgt>
                                        </p:tgtEl>
                                        <p:attrNameLst>
                                          <p:attrName>style.visibility</p:attrName>
                                        </p:attrNameLst>
                                      </p:cBhvr>
                                      <p:to>
                                        <p:strVal val="visible"/>
                                      </p:to>
                                    </p:set>
                                    <p:animEffect transition="in" filter="fade">
                                      <p:cBhvr>
                                        <p:cTn id="106" dur="1000"/>
                                        <p:tgtEl>
                                          <p:spTgt spid="21">
                                            <p:txEl>
                                              <p:pRg st="5" end="5"/>
                                            </p:txEl>
                                          </p:spTgt>
                                        </p:tgtEl>
                                      </p:cBhvr>
                                    </p:animEffect>
                                    <p:anim calcmode="lin" valueType="num">
                                      <p:cBhvr>
                                        <p:cTn id="107"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108" dur="1000" fill="hold"/>
                                        <p:tgtEl>
                                          <p:spTgt spid="21">
                                            <p:txEl>
                                              <p:pRg st="5" end="5"/>
                                            </p:tx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1">
                                            <p:txEl>
                                              <p:pRg st="6" end="6"/>
                                            </p:txEl>
                                          </p:spTgt>
                                        </p:tgtEl>
                                        <p:attrNameLst>
                                          <p:attrName>style.visibility</p:attrName>
                                        </p:attrNameLst>
                                      </p:cBhvr>
                                      <p:to>
                                        <p:strVal val="visible"/>
                                      </p:to>
                                    </p:set>
                                    <p:animEffect transition="in" filter="fade">
                                      <p:cBhvr>
                                        <p:cTn id="111" dur="1000"/>
                                        <p:tgtEl>
                                          <p:spTgt spid="21">
                                            <p:txEl>
                                              <p:pRg st="6" end="6"/>
                                            </p:txEl>
                                          </p:spTgt>
                                        </p:tgtEl>
                                      </p:cBhvr>
                                    </p:animEffect>
                                    <p:anim calcmode="lin" valueType="num">
                                      <p:cBhvr>
                                        <p:cTn id="112"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113"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uiExpand="1" build="p"/>
      <p:bldP spid="2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759778-BD98-F26D-FECB-E3F0E96FBE74}"/>
              </a:ext>
            </a:extLst>
          </p:cNvPr>
          <p:cNvSpPr>
            <a:spLocks noGrp="1"/>
          </p:cNvSpPr>
          <p:nvPr>
            <p:ph type="title"/>
          </p:nvPr>
        </p:nvSpPr>
        <p:spPr/>
        <p:txBody>
          <a:bodyPr/>
          <a:lstStyle/>
          <a:p>
            <a:r>
              <a:rPr lang="en-GB"/>
              <a:t>When adaptability</a:t>
            </a:r>
            <a:br>
              <a:rPr lang="en-GB"/>
            </a:br>
            <a:r>
              <a:rPr lang="en-GB"/>
              <a:t>is needed</a:t>
            </a:r>
          </a:p>
        </p:txBody>
      </p:sp>
      <p:sp>
        <p:nvSpPr>
          <p:cNvPr id="8" name="Content Placeholder 7">
            <a:extLst>
              <a:ext uri="{FF2B5EF4-FFF2-40B4-BE49-F238E27FC236}">
                <a16:creationId xmlns:a16="http://schemas.microsoft.com/office/drawing/2014/main" id="{2187FDC2-7256-40F8-5513-1893DFA39159}"/>
              </a:ext>
            </a:extLst>
          </p:cNvPr>
          <p:cNvSpPr>
            <a:spLocks noGrp="1"/>
          </p:cNvSpPr>
          <p:nvPr>
            <p:ph idx="1"/>
          </p:nvPr>
        </p:nvSpPr>
        <p:spPr/>
        <p:txBody>
          <a:bodyPr/>
          <a:lstStyle/>
          <a:p>
            <a:r>
              <a:rPr lang="en-GB">
                <a:latin typeface="Helvetica"/>
                <a:cs typeface="Helvetica"/>
              </a:rPr>
              <a:t>Thinking about your organization and your team:</a:t>
            </a:r>
          </a:p>
          <a:p>
            <a:pPr marL="404495" lvl="1" indent="-315595"/>
            <a:r>
              <a:rPr lang="en-GB">
                <a:latin typeface="Helvetica"/>
                <a:cs typeface="Helvetica"/>
              </a:rPr>
              <a:t>What changes are happening?</a:t>
            </a:r>
          </a:p>
          <a:p>
            <a:pPr marL="404495" lvl="1" indent="-315595"/>
            <a:r>
              <a:rPr lang="en-GB">
                <a:latin typeface="Helvetica"/>
                <a:cs typeface="Helvetica"/>
              </a:rPr>
              <a:t>What are some situations where adaptability might be required? </a:t>
            </a:r>
          </a:p>
          <a:p>
            <a:pPr marL="404495" lvl="1" indent="-315595"/>
            <a:r>
              <a:rPr lang="en-GB">
                <a:latin typeface="Helvetica"/>
                <a:cs typeface="Helvetica"/>
                <a:hlinkClick r:id="rId3"/>
              </a:rPr>
              <a:t>https://www.menti.com/al63qq29n1i8</a:t>
            </a:r>
            <a:r>
              <a:rPr lang="en-GB">
                <a:latin typeface="Helvetica"/>
                <a:cs typeface="Helvetica"/>
              </a:rPr>
              <a:t> </a:t>
            </a:r>
            <a:endParaRPr lang="en-GB"/>
          </a:p>
        </p:txBody>
      </p:sp>
      <p:sp>
        <p:nvSpPr>
          <p:cNvPr id="4" name="Footer Placeholder 3">
            <a:extLst>
              <a:ext uri="{FF2B5EF4-FFF2-40B4-BE49-F238E27FC236}">
                <a16:creationId xmlns:a16="http://schemas.microsoft.com/office/drawing/2014/main" id="{08F90B48-D940-23CF-48ED-3D5F1C884CE2}"/>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42CD52C9-D18A-F103-64B5-416310357DC8}"/>
              </a:ext>
            </a:extLst>
          </p:cNvPr>
          <p:cNvSpPr>
            <a:spLocks noGrp="1"/>
          </p:cNvSpPr>
          <p:nvPr>
            <p:ph type="sldNum" sz="quarter" idx="12"/>
          </p:nvPr>
        </p:nvSpPr>
        <p:spPr/>
        <p:txBody>
          <a:bodyPr/>
          <a:lstStyle/>
          <a:p>
            <a:fld id="{41461A4C-1453-7247-9AAE-4D0675A386AC}" type="slidenum">
              <a:rPr lang="en-US" smtClean="0"/>
              <a:t>18</a:t>
            </a:fld>
            <a:endParaRPr lang="en-US"/>
          </a:p>
        </p:txBody>
      </p:sp>
      <p:sp>
        <p:nvSpPr>
          <p:cNvPr id="9" name="Text Placeholder 8">
            <a:extLst>
              <a:ext uri="{FF2B5EF4-FFF2-40B4-BE49-F238E27FC236}">
                <a16:creationId xmlns:a16="http://schemas.microsoft.com/office/drawing/2014/main" id="{EF755650-CFBF-EBD6-B7DE-3A0F958DDC60}"/>
              </a:ext>
            </a:extLst>
          </p:cNvPr>
          <p:cNvSpPr>
            <a:spLocks noGrp="1"/>
          </p:cNvSpPr>
          <p:nvPr>
            <p:ph type="body" sz="quarter" idx="13"/>
          </p:nvPr>
        </p:nvSpPr>
        <p:spPr/>
        <p:txBody>
          <a:bodyPr/>
          <a:lstStyle/>
          <a:p>
            <a:r>
              <a:rPr lang="en-GB">
                <a:latin typeface="Helvetica"/>
                <a:cs typeface="Helvetica"/>
              </a:rPr>
              <a:t>Word Cloud</a:t>
            </a:r>
            <a:endParaRPr lang="en-GB"/>
          </a:p>
        </p:txBody>
      </p:sp>
      <p:grpSp>
        <p:nvGrpSpPr>
          <p:cNvPr id="2" name="Group 1">
            <a:extLst>
              <a:ext uri="{FF2B5EF4-FFF2-40B4-BE49-F238E27FC236}">
                <a16:creationId xmlns:a16="http://schemas.microsoft.com/office/drawing/2014/main" id="{89183F33-4D2C-AF12-FB64-E8EA59E9389E}"/>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4F8611DC-89F8-CD31-5377-E32E361E5B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9494" y="5853110"/>
              <a:ext cx="914400" cy="914400"/>
            </a:xfrm>
            <a:prstGeom prst="rect">
              <a:avLst/>
            </a:prstGeom>
          </p:spPr>
        </p:pic>
        <p:sp>
          <p:nvSpPr>
            <p:cNvPr id="6" name="Diamond 5">
              <a:extLst>
                <a:ext uri="{FF2B5EF4-FFF2-40B4-BE49-F238E27FC236}">
                  <a16:creationId xmlns:a16="http://schemas.microsoft.com/office/drawing/2014/main" id="{754BB2FD-B6B6-A951-0257-AB1117621ED9}"/>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11</a:t>
              </a:r>
              <a:endParaRPr lang="en-US" sz="900">
                <a:solidFill>
                  <a:schemeClr val="accent2"/>
                </a:solidFill>
              </a:endParaRPr>
            </a:p>
          </p:txBody>
        </p:sp>
      </p:grpSp>
    </p:spTree>
    <p:extLst>
      <p:ext uri="{BB962C8B-B14F-4D97-AF65-F5344CB8AC3E}">
        <p14:creationId xmlns:p14="http://schemas.microsoft.com/office/powerpoint/2010/main" val="282455958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FC28-A112-3B16-05F2-6871767226E9}"/>
              </a:ext>
            </a:extLst>
          </p:cNvPr>
          <p:cNvSpPr>
            <a:spLocks noGrp="1"/>
          </p:cNvSpPr>
          <p:nvPr>
            <p:ph type="title"/>
          </p:nvPr>
        </p:nvSpPr>
        <p:spPr/>
        <p:txBody>
          <a:bodyPr/>
          <a:lstStyle/>
          <a:p>
            <a:r>
              <a:rPr lang="en-GB"/>
              <a:t>When adaptability</a:t>
            </a:r>
            <a:br>
              <a:rPr lang="en-GB"/>
            </a:br>
            <a:r>
              <a:rPr lang="en-GB"/>
              <a:t>is needed</a:t>
            </a:r>
          </a:p>
        </p:txBody>
      </p:sp>
      <p:graphicFrame>
        <p:nvGraphicFramePr>
          <p:cNvPr id="7" name="Content Placeholder 6">
            <a:extLst>
              <a:ext uri="{FF2B5EF4-FFF2-40B4-BE49-F238E27FC236}">
                <a16:creationId xmlns:a16="http://schemas.microsoft.com/office/drawing/2014/main" id="{7B5DB4A4-7C4F-B607-E9E5-F1B3B0DAD0CA}"/>
              </a:ext>
            </a:extLst>
          </p:cNvPr>
          <p:cNvGraphicFramePr>
            <a:graphicFrameLocks noGrp="1"/>
          </p:cNvGraphicFramePr>
          <p:nvPr>
            <p:ph idx="1"/>
            <p:extLst>
              <p:ext uri="{D42A27DB-BD31-4B8C-83A1-F6EECF244321}">
                <p14:modId xmlns:p14="http://schemas.microsoft.com/office/powerpoint/2010/main" val="3956321283"/>
              </p:ext>
            </p:extLst>
          </p:nvPr>
        </p:nvGraphicFramePr>
        <p:xfrm>
          <a:off x="5373688" y="1243013"/>
          <a:ext cx="6353175"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a:extLst>
              <a:ext uri="{FF2B5EF4-FFF2-40B4-BE49-F238E27FC236}">
                <a16:creationId xmlns:a16="http://schemas.microsoft.com/office/drawing/2014/main" id="{E8C48205-5C3B-B7F3-05DE-BC33B80F656F}"/>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6" name="Slide Number Placeholder 6">
            <a:extLst>
              <a:ext uri="{FF2B5EF4-FFF2-40B4-BE49-F238E27FC236}">
                <a16:creationId xmlns:a16="http://schemas.microsoft.com/office/drawing/2014/main" id="{A8FCC1F6-BC09-3642-3C5F-75F74A68C310}"/>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t>19</a:t>
            </a:fld>
            <a:endParaRPr lang="en-US"/>
          </a:p>
        </p:txBody>
      </p:sp>
    </p:spTree>
    <p:extLst>
      <p:ext uri="{BB962C8B-B14F-4D97-AF65-F5344CB8AC3E}">
        <p14:creationId xmlns:p14="http://schemas.microsoft.com/office/powerpoint/2010/main" val="25326583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7">
                                            <p:graphicEl>
                                              <a:dgm id="{FDA72B65-45E6-4E6C-8F66-B4D6EAB407AD}"/>
                                            </p:graphicEl>
                                          </p:spTgt>
                                        </p:tgtEl>
                                        <p:attrNameLst>
                                          <p:attrName>style.visibility</p:attrName>
                                        </p:attrNameLst>
                                      </p:cBhvr>
                                      <p:to>
                                        <p:strVal val="visible"/>
                                      </p:to>
                                    </p:set>
                                    <p:animEffect transition="in" filter="circle(out)">
                                      <p:cBhvr>
                                        <p:cTn id="7" dur="1000"/>
                                        <p:tgtEl>
                                          <p:spTgt spid="7">
                                            <p:graphicEl>
                                              <a:dgm id="{FDA72B65-45E6-4E6C-8F66-B4D6EAB407AD}"/>
                                            </p:graphicEl>
                                          </p:spTgt>
                                        </p:tgtEl>
                                      </p:cBhvr>
                                    </p:animEffect>
                                  </p:childTnLst>
                                </p:cTn>
                              </p:par>
                            </p:childTnLst>
                          </p:cTn>
                        </p:par>
                        <p:par>
                          <p:cTn id="8" fill="hold">
                            <p:stCondLst>
                              <p:cond delay="1000"/>
                            </p:stCondLst>
                            <p:childTnLst>
                              <p:par>
                                <p:cTn id="9" presetID="6" presetClass="entr" presetSubtype="32" fill="hold" grpId="0" nodeType="afterEffect">
                                  <p:stCondLst>
                                    <p:cond delay="0"/>
                                  </p:stCondLst>
                                  <p:childTnLst>
                                    <p:set>
                                      <p:cBhvr>
                                        <p:cTn id="10" dur="1" fill="hold">
                                          <p:stCondLst>
                                            <p:cond delay="0"/>
                                          </p:stCondLst>
                                        </p:cTn>
                                        <p:tgtEl>
                                          <p:spTgt spid="7">
                                            <p:graphicEl>
                                              <a:dgm id="{25094378-B48F-41AA-BCC6-D8386F908456}"/>
                                            </p:graphicEl>
                                          </p:spTgt>
                                        </p:tgtEl>
                                        <p:attrNameLst>
                                          <p:attrName>style.visibility</p:attrName>
                                        </p:attrNameLst>
                                      </p:cBhvr>
                                      <p:to>
                                        <p:strVal val="visible"/>
                                      </p:to>
                                    </p:set>
                                    <p:animEffect transition="in" filter="circle(out)">
                                      <p:cBhvr>
                                        <p:cTn id="11" dur="1000"/>
                                        <p:tgtEl>
                                          <p:spTgt spid="7">
                                            <p:graphicEl>
                                              <a:dgm id="{25094378-B48F-41AA-BCC6-D8386F908456}"/>
                                            </p:graphicEl>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7">
                                            <p:graphicEl>
                                              <a:dgm id="{BE592414-2402-42AC-9870-B274D0B9C64E}"/>
                                            </p:graphicEl>
                                          </p:spTgt>
                                        </p:tgtEl>
                                        <p:attrNameLst>
                                          <p:attrName>style.visibility</p:attrName>
                                        </p:attrNameLst>
                                      </p:cBhvr>
                                      <p:to>
                                        <p:strVal val="visible"/>
                                      </p:to>
                                    </p:set>
                                    <p:animEffect transition="in" filter="circle(out)">
                                      <p:cBhvr>
                                        <p:cTn id="14" dur="1000"/>
                                        <p:tgtEl>
                                          <p:spTgt spid="7">
                                            <p:graphicEl>
                                              <a:dgm id="{BE592414-2402-42AC-9870-B274D0B9C64E}"/>
                                            </p:graphicEl>
                                          </p:spTgt>
                                        </p:tgtEl>
                                      </p:cBhvr>
                                    </p:animEffect>
                                  </p:childTnLst>
                                </p:cTn>
                              </p:par>
                            </p:childTnLst>
                          </p:cTn>
                        </p:par>
                        <p:par>
                          <p:cTn id="15" fill="hold">
                            <p:stCondLst>
                              <p:cond delay="2000"/>
                            </p:stCondLst>
                            <p:childTnLst>
                              <p:par>
                                <p:cTn id="16" presetID="6" presetClass="entr" presetSubtype="32" fill="hold" grpId="0" nodeType="afterEffect">
                                  <p:stCondLst>
                                    <p:cond delay="0"/>
                                  </p:stCondLst>
                                  <p:childTnLst>
                                    <p:set>
                                      <p:cBhvr>
                                        <p:cTn id="17" dur="1" fill="hold">
                                          <p:stCondLst>
                                            <p:cond delay="0"/>
                                          </p:stCondLst>
                                        </p:cTn>
                                        <p:tgtEl>
                                          <p:spTgt spid="7">
                                            <p:graphicEl>
                                              <a:dgm id="{AE3CCA29-9D61-4BEF-A3E7-196A978379BD}"/>
                                            </p:graphicEl>
                                          </p:spTgt>
                                        </p:tgtEl>
                                        <p:attrNameLst>
                                          <p:attrName>style.visibility</p:attrName>
                                        </p:attrNameLst>
                                      </p:cBhvr>
                                      <p:to>
                                        <p:strVal val="visible"/>
                                      </p:to>
                                    </p:set>
                                    <p:animEffect transition="in" filter="circle(out)">
                                      <p:cBhvr>
                                        <p:cTn id="18" dur="1000"/>
                                        <p:tgtEl>
                                          <p:spTgt spid="7">
                                            <p:graphicEl>
                                              <a:dgm id="{AE3CCA29-9D61-4BEF-A3E7-196A978379BD}"/>
                                            </p:graphicEl>
                                          </p:spTgt>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7">
                                            <p:graphicEl>
                                              <a:dgm id="{FC15183F-CA36-4B40-ACDB-502593B8CFBE}"/>
                                            </p:graphicEl>
                                          </p:spTgt>
                                        </p:tgtEl>
                                        <p:attrNameLst>
                                          <p:attrName>style.visibility</p:attrName>
                                        </p:attrNameLst>
                                      </p:cBhvr>
                                      <p:to>
                                        <p:strVal val="visible"/>
                                      </p:to>
                                    </p:set>
                                    <p:animEffect transition="in" filter="circle(out)">
                                      <p:cBhvr>
                                        <p:cTn id="21" dur="1000"/>
                                        <p:tgtEl>
                                          <p:spTgt spid="7">
                                            <p:graphicEl>
                                              <a:dgm id="{FC15183F-CA36-4B40-ACDB-502593B8CFBE}"/>
                                            </p:graphicEl>
                                          </p:spTgt>
                                        </p:tgtEl>
                                      </p:cBhvr>
                                    </p:animEffect>
                                  </p:childTnLst>
                                </p:cTn>
                              </p:par>
                            </p:childTnLst>
                          </p:cTn>
                        </p:par>
                        <p:par>
                          <p:cTn id="22" fill="hold">
                            <p:stCondLst>
                              <p:cond delay="3000"/>
                            </p:stCondLst>
                            <p:childTnLst>
                              <p:par>
                                <p:cTn id="23" presetID="6" presetClass="entr" presetSubtype="32" fill="hold" grpId="0" nodeType="afterEffect">
                                  <p:stCondLst>
                                    <p:cond delay="0"/>
                                  </p:stCondLst>
                                  <p:childTnLst>
                                    <p:set>
                                      <p:cBhvr>
                                        <p:cTn id="24" dur="1" fill="hold">
                                          <p:stCondLst>
                                            <p:cond delay="0"/>
                                          </p:stCondLst>
                                        </p:cTn>
                                        <p:tgtEl>
                                          <p:spTgt spid="7">
                                            <p:graphicEl>
                                              <a:dgm id="{C3D47AB6-89A3-4B11-901B-BDE3977F85DF}"/>
                                            </p:graphicEl>
                                          </p:spTgt>
                                        </p:tgtEl>
                                        <p:attrNameLst>
                                          <p:attrName>style.visibility</p:attrName>
                                        </p:attrNameLst>
                                      </p:cBhvr>
                                      <p:to>
                                        <p:strVal val="visible"/>
                                      </p:to>
                                    </p:set>
                                    <p:animEffect transition="in" filter="circle(out)">
                                      <p:cBhvr>
                                        <p:cTn id="25" dur="1000"/>
                                        <p:tgtEl>
                                          <p:spTgt spid="7">
                                            <p:graphicEl>
                                              <a:dgm id="{C3D47AB6-89A3-4B11-901B-BDE3977F85DF}"/>
                                            </p:graphicEl>
                                          </p:spTgt>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7">
                                            <p:graphicEl>
                                              <a:dgm id="{3C3648F3-B7C6-4035-954C-D7426588D3A7}"/>
                                            </p:graphicEl>
                                          </p:spTgt>
                                        </p:tgtEl>
                                        <p:attrNameLst>
                                          <p:attrName>style.visibility</p:attrName>
                                        </p:attrNameLst>
                                      </p:cBhvr>
                                      <p:to>
                                        <p:strVal val="visible"/>
                                      </p:to>
                                    </p:set>
                                    <p:animEffect transition="in" filter="circle(out)">
                                      <p:cBhvr>
                                        <p:cTn id="28" dur="1000"/>
                                        <p:tgtEl>
                                          <p:spTgt spid="7">
                                            <p:graphicEl>
                                              <a:dgm id="{3C3648F3-B7C6-4035-954C-D7426588D3A7}"/>
                                            </p:graphicEl>
                                          </p:spTgt>
                                        </p:tgtEl>
                                      </p:cBhvr>
                                    </p:animEffect>
                                  </p:childTnLst>
                                </p:cTn>
                              </p:par>
                            </p:childTnLst>
                          </p:cTn>
                        </p:par>
                        <p:par>
                          <p:cTn id="29" fill="hold">
                            <p:stCondLst>
                              <p:cond delay="4000"/>
                            </p:stCondLst>
                            <p:childTnLst>
                              <p:par>
                                <p:cTn id="30" presetID="6" presetClass="entr" presetSubtype="32" fill="hold" grpId="0" nodeType="afterEffect">
                                  <p:stCondLst>
                                    <p:cond delay="0"/>
                                  </p:stCondLst>
                                  <p:childTnLst>
                                    <p:set>
                                      <p:cBhvr>
                                        <p:cTn id="31" dur="1" fill="hold">
                                          <p:stCondLst>
                                            <p:cond delay="0"/>
                                          </p:stCondLst>
                                        </p:cTn>
                                        <p:tgtEl>
                                          <p:spTgt spid="7">
                                            <p:graphicEl>
                                              <a:dgm id="{6EFCBDCE-7E2A-46F8-811C-6BAFFF492B8D}"/>
                                            </p:graphicEl>
                                          </p:spTgt>
                                        </p:tgtEl>
                                        <p:attrNameLst>
                                          <p:attrName>style.visibility</p:attrName>
                                        </p:attrNameLst>
                                      </p:cBhvr>
                                      <p:to>
                                        <p:strVal val="visible"/>
                                      </p:to>
                                    </p:set>
                                    <p:animEffect transition="in" filter="circle(out)">
                                      <p:cBhvr>
                                        <p:cTn id="32" dur="1000"/>
                                        <p:tgtEl>
                                          <p:spTgt spid="7">
                                            <p:graphicEl>
                                              <a:dgm id="{6EFCBDCE-7E2A-46F8-811C-6BAFFF492B8D}"/>
                                            </p:graphicEl>
                                          </p:spTgt>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7">
                                            <p:graphicEl>
                                              <a:dgm id="{E85F6C33-2A70-4472-BA85-87FFC954FC8A}"/>
                                            </p:graphicEl>
                                          </p:spTgt>
                                        </p:tgtEl>
                                        <p:attrNameLst>
                                          <p:attrName>style.visibility</p:attrName>
                                        </p:attrNameLst>
                                      </p:cBhvr>
                                      <p:to>
                                        <p:strVal val="visible"/>
                                      </p:to>
                                    </p:set>
                                    <p:animEffect transition="in" filter="circle(out)">
                                      <p:cBhvr>
                                        <p:cTn id="35" dur="1000"/>
                                        <p:tgtEl>
                                          <p:spTgt spid="7">
                                            <p:graphicEl>
                                              <a:dgm id="{E85F6C33-2A70-4472-BA85-87FFC954FC8A}"/>
                                            </p:graphicEl>
                                          </p:spTgt>
                                        </p:tgtEl>
                                      </p:cBhvr>
                                    </p:animEffect>
                                  </p:childTnLst>
                                </p:cTn>
                              </p:par>
                            </p:childTnLst>
                          </p:cTn>
                        </p:par>
                        <p:par>
                          <p:cTn id="36" fill="hold">
                            <p:stCondLst>
                              <p:cond delay="5000"/>
                            </p:stCondLst>
                            <p:childTnLst>
                              <p:par>
                                <p:cTn id="37" presetID="6" presetClass="entr" presetSubtype="32" fill="hold" grpId="0" nodeType="afterEffect">
                                  <p:stCondLst>
                                    <p:cond delay="0"/>
                                  </p:stCondLst>
                                  <p:childTnLst>
                                    <p:set>
                                      <p:cBhvr>
                                        <p:cTn id="38" dur="1" fill="hold">
                                          <p:stCondLst>
                                            <p:cond delay="0"/>
                                          </p:stCondLst>
                                        </p:cTn>
                                        <p:tgtEl>
                                          <p:spTgt spid="7">
                                            <p:graphicEl>
                                              <a:dgm id="{5D161871-0301-443C-8B1D-659BA7B55D37}"/>
                                            </p:graphicEl>
                                          </p:spTgt>
                                        </p:tgtEl>
                                        <p:attrNameLst>
                                          <p:attrName>style.visibility</p:attrName>
                                        </p:attrNameLst>
                                      </p:cBhvr>
                                      <p:to>
                                        <p:strVal val="visible"/>
                                      </p:to>
                                    </p:set>
                                    <p:animEffect transition="in" filter="circle(out)">
                                      <p:cBhvr>
                                        <p:cTn id="39" dur="1000"/>
                                        <p:tgtEl>
                                          <p:spTgt spid="7">
                                            <p:graphicEl>
                                              <a:dgm id="{5D161871-0301-443C-8B1D-659BA7B55D37}"/>
                                            </p:graphicEl>
                                          </p:spTgt>
                                        </p:tgtEl>
                                      </p:cBhvr>
                                    </p:animEffect>
                                  </p:childTnLst>
                                </p:cTn>
                              </p:par>
                              <p:par>
                                <p:cTn id="40" presetID="6" presetClass="entr" presetSubtype="32" fill="hold" grpId="0" nodeType="withEffect">
                                  <p:stCondLst>
                                    <p:cond delay="0"/>
                                  </p:stCondLst>
                                  <p:childTnLst>
                                    <p:set>
                                      <p:cBhvr>
                                        <p:cTn id="41" dur="1" fill="hold">
                                          <p:stCondLst>
                                            <p:cond delay="0"/>
                                          </p:stCondLst>
                                        </p:cTn>
                                        <p:tgtEl>
                                          <p:spTgt spid="7">
                                            <p:graphicEl>
                                              <a:dgm id="{8B367066-DC60-4EC0-AD2D-589C845A0356}"/>
                                            </p:graphicEl>
                                          </p:spTgt>
                                        </p:tgtEl>
                                        <p:attrNameLst>
                                          <p:attrName>style.visibility</p:attrName>
                                        </p:attrNameLst>
                                      </p:cBhvr>
                                      <p:to>
                                        <p:strVal val="visible"/>
                                      </p:to>
                                    </p:set>
                                    <p:animEffect transition="in" filter="circle(out)">
                                      <p:cBhvr>
                                        <p:cTn id="42" dur="1000"/>
                                        <p:tgtEl>
                                          <p:spTgt spid="7">
                                            <p:graphicEl>
                                              <a:dgm id="{8B367066-DC60-4EC0-AD2D-589C845A0356}"/>
                                            </p:graphicEl>
                                          </p:spTgt>
                                        </p:tgtEl>
                                      </p:cBhvr>
                                    </p:animEffect>
                                  </p:childTnLst>
                                </p:cTn>
                              </p:par>
                            </p:childTnLst>
                          </p:cTn>
                        </p:par>
                        <p:par>
                          <p:cTn id="43" fill="hold">
                            <p:stCondLst>
                              <p:cond delay="6000"/>
                            </p:stCondLst>
                            <p:childTnLst>
                              <p:par>
                                <p:cTn id="44" presetID="6" presetClass="entr" presetSubtype="32" fill="hold" grpId="0" nodeType="afterEffect">
                                  <p:stCondLst>
                                    <p:cond delay="0"/>
                                  </p:stCondLst>
                                  <p:childTnLst>
                                    <p:set>
                                      <p:cBhvr>
                                        <p:cTn id="45" dur="1" fill="hold">
                                          <p:stCondLst>
                                            <p:cond delay="0"/>
                                          </p:stCondLst>
                                        </p:cTn>
                                        <p:tgtEl>
                                          <p:spTgt spid="7">
                                            <p:graphicEl>
                                              <a:dgm id="{95346167-4557-4BFE-9D3C-C9F29119FD0B}"/>
                                            </p:graphicEl>
                                          </p:spTgt>
                                        </p:tgtEl>
                                        <p:attrNameLst>
                                          <p:attrName>style.visibility</p:attrName>
                                        </p:attrNameLst>
                                      </p:cBhvr>
                                      <p:to>
                                        <p:strVal val="visible"/>
                                      </p:to>
                                    </p:set>
                                    <p:animEffect transition="in" filter="circle(out)">
                                      <p:cBhvr>
                                        <p:cTn id="46" dur="1000"/>
                                        <p:tgtEl>
                                          <p:spTgt spid="7">
                                            <p:graphicEl>
                                              <a:dgm id="{95346167-4557-4BFE-9D3C-C9F29119FD0B}"/>
                                            </p:graphicEl>
                                          </p:spTgt>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7">
                                            <p:graphicEl>
                                              <a:dgm id="{15B3CDF3-815E-42F2-9432-B77707BADAA9}"/>
                                            </p:graphicEl>
                                          </p:spTgt>
                                        </p:tgtEl>
                                        <p:attrNameLst>
                                          <p:attrName>style.visibility</p:attrName>
                                        </p:attrNameLst>
                                      </p:cBhvr>
                                      <p:to>
                                        <p:strVal val="visible"/>
                                      </p:to>
                                    </p:set>
                                    <p:animEffect transition="in" filter="circle(out)">
                                      <p:cBhvr>
                                        <p:cTn id="49" dur="1000"/>
                                        <p:tgtEl>
                                          <p:spTgt spid="7">
                                            <p:graphicEl>
                                              <a:dgm id="{15B3CDF3-815E-42F2-9432-B77707BADA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8FB3187-1475-DFB4-ACB1-BEF8FC8EC480}"/>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4" name="Slide Number Placeholder 3">
            <a:extLst>
              <a:ext uri="{FF2B5EF4-FFF2-40B4-BE49-F238E27FC236}">
                <a16:creationId xmlns:a16="http://schemas.microsoft.com/office/drawing/2014/main" id="{4881887D-E46D-EB3E-5F5B-6A46F0020CBA}"/>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pPr/>
              <a:t>2</a:t>
            </a:fld>
            <a:endParaRPr lang="en-US"/>
          </a:p>
        </p:txBody>
      </p:sp>
      <p:sp>
        <p:nvSpPr>
          <p:cNvPr id="2" name="Title 1"/>
          <p:cNvSpPr>
            <a:spLocks noGrp="1"/>
          </p:cNvSpPr>
          <p:nvPr>
            <p:ph type="title"/>
          </p:nvPr>
        </p:nvSpPr>
        <p:spPr>
          <a:xfrm>
            <a:off x="612562" y="365127"/>
            <a:ext cx="10954422" cy="646929"/>
          </a:xfrm>
        </p:spPr>
        <p:txBody>
          <a:bodyPr>
            <a:normAutofit/>
          </a:bodyPr>
          <a:lstStyle/>
          <a:p>
            <a:r>
              <a:rPr lang="en-US"/>
              <a:t>Activating adaptability</a:t>
            </a:r>
          </a:p>
        </p:txBody>
      </p:sp>
      <p:sp>
        <p:nvSpPr>
          <p:cNvPr id="25" name="Content Placeholder 24">
            <a:extLst>
              <a:ext uri="{FF2B5EF4-FFF2-40B4-BE49-F238E27FC236}">
                <a16:creationId xmlns:a16="http://schemas.microsoft.com/office/drawing/2014/main" id="{87AB1A70-0ADA-5A36-F384-74C99723CAB6}"/>
              </a:ext>
            </a:extLst>
          </p:cNvPr>
          <p:cNvSpPr>
            <a:spLocks noGrp="1"/>
          </p:cNvSpPr>
          <p:nvPr>
            <p:ph sz="quarter" idx="13"/>
          </p:nvPr>
        </p:nvSpPr>
        <p:spPr>
          <a:xfrm>
            <a:off x="6096000" y="2827969"/>
            <a:ext cx="5470983" cy="1908215"/>
          </a:xfrm>
        </p:spPr>
        <p:txBody>
          <a:bodyPr>
            <a:normAutofit fontScale="62500" lnSpcReduction="20000"/>
          </a:bodyPr>
          <a:lstStyle/>
          <a:p>
            <a:r>
              <a:rPr lang="en-CA"/>
              <a:t>In the chat, feel free to share a little about yourself:</a:t>
            </a:r>
          </a:p>
          <a:p>
            <a:endParaRPr lang="en-CA">
              <a:latin typeface="Helvetica"/>
              <a:cs typeface="Helvetica"/>
            </a:endParaRPr>
          </a:p>
          <a:p>
            <a:pPr marL="404495" lvl="1" indent="-315595"/>
            <a:r>
              <a:rPr lang="en-CA">
                <a:latin typeface="Helvetica"/>
                <a:cs typeface="Helvetica"/>
              </a:rPr>
              <a:t>Your name</a:t>
            </a:r>
          </a:p>
          <a:p>
            <a:pPr marL="404495" lvl="1" indent="-315595"/>
            <a:r>
              <a:rPr lang="en-CA">
                <a:latin typeface="Helvetica"/>
                <a:cs typeface="Helvetica"/>
              </a:rPr>
              <a:t>Where you’re joining from – reflect on the Treaties and Agreements that apply </a:t>
            </a:r>
            <a:r>
              <a:rPr lang="en-CA">
                <a:latin typeface="Helvetica"/>
                <a:cs typeface="Helvetica"/>
                <a:hlinkClick r:id="rId3"/>
              </a:rPr>
              <a:t>https://www.whose.land/en/</a:t>
            </a:r>
            <a:r>
              <a:rPr lang="en-CA">
                <a:latin typeface="Helvetica"/>
                <a:cs typeface="Helvetica"/>
              </a:rPr>
              <a:t> </a:t>
            </a:r>
            <a:endParaRPr lang="en-CA"/>
          </a:p>
          <a:p>
            <a:pPr marL="404495" lvl="1" indent="-315595"/>
            <a:r>
              <a:rPr lang="en-CA">
                <a:latin typeface="Helvetica"/>
                <a:cs typeface="Helvetica"/>
              </a:rPr>
              <a:t>Your industry &amp; role</a:t>
            </a:r>
          </a:p>
          <a:p>
            <a:pPr marL="404495" lvl="1" indent="-315595"/>
            <a:r>
              <a:rPr lang="en-CA">
                <a:latin typeface="Helvetica"/>
                <a:cs typeface="Helvetica"/>
              </a:rPr>
              <a:t>Why your organization needs adaptability</a:t>
            </a:r>
          </a:p>
          <a:p>
            <a:pPr marL="88900" lvl="1" indent="0">
              <a:buClr>
                <a:srgbClr val="8B254F"/>
              </a:buClr>
              <a:buNone/>
            </a:pPr>
            <a:endParaRPr lang="en-CA"/>
          </a:p>
          <a:p>
            <a:endParaRPr lang="en-GB"/>
          </a:p>
        </p:txBody>
      </p:sp>
    </p:spTree>
    <p:extLst>
      <p:ext uri="{BB962C8B-B14F-4D97-AF65-F5344CB8AC3E}">
        <p14:creationId xmlns:p14="http://schemas.microsoft.com/office/powerpoint/2010/main" val="36064266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BD3614-7877-10C8-4B42-6A100F201C1B}"/>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3" name="Slide Number Placeholder 2">
            <a:extLst>
              <a:ext uri="{FF2B5EF4-FFF2-40B4-BE49-F238E27FC236}">
                <a16:creationId xmlns:a16="http://schemas.microsoft.com/office/drawing/2014/main" id="{F83E0A27-8E5E-E344-0EBD-C6F556DBD4B3}"/>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pPr/>
              <a:t>20</a:t>
            </a:fld>
            <a:endParaRPr lang="en-US"/>
          </a:p>
        </p:txBody>
      </p:sp>
      <p:sp>
        <p:nvSpPr>
          <p:cNvPr id="4" name="Title 3">
            <a:extLst>
              <a:ext uri="{FF2B5EF4-FFF2-40B4-BE49-F238E27FC236}">
                <a16:creationId xmlns:a16="http://schemas.microsoft.com/office/drawing/2014/main" id="{3802401B-F989-A031-E1FE-F04840A2A90D}"/>
              </a:ext>
            </a:extLst>
          </p:cNvPr>
          <p:cNvSpPr>
            <a:spLocks noGrp="1"/>
          </p:cNvSpPr>
          <p:nvPr>
            <p:ph type="title"/>
          </p:nvPr>
        </p:nvSpPr>
        <p:spPr>
          <a:xfrm>
            <a:off x="612562" y="365127"/>
            <a:ext cx="10954422" cy="646929"/>
          </a:xfrm>
        </p:spPr>
        <p:txBody>
          <a:bodyPr/>
          <a:lstStyle/>
          <a:p>
            <a:r>
              <a:rPr lang="en-GB"/>
              <a:t>Why change can be so hard</a:t>
            </a:r>
          </a:p>
        </p:txBody>
      </p:sp>
      <p:sp>
        <p:nvSpPr>
          <p:cNvPr id="5" name="Content Placeholder 4">
            <a:extLst>
              <a:ext uri="{FF2B5EF4-FFF2-40B4-BE49-F238E27FC236}">
                <a16:creationId xmlns:a16="http://schemas.microsoft.com/office/drawing/2014/main" id="{01EDD2F1-490A-2F01-DECD-0A724A7B87FF}"/>
              </a:ext>
            </a:extLst>
          </p:cNvPr>
          <p:cNvSpPr>
            <a:spLocks noGrp="1"/>
          </p:cNvSpPr>
          <p:nvPr>
            <p:ph sz="quarter" idx="13"/>
          </p:nvPr>
        </p:nvSpPr>
        <p:spPr>
          <a:xfrm>
            <a:off x="6096000" y="1596212"/>
            <a:ext cx="5470525" cy="4370427"/>
          </a:xfrm>
        </p:spPr>
        <p:txBody>
          <a:bodyPr>
            <a:spAutoFit/>
          </a:bodyPr>
          <a:lstStyle/>
          <a:p>
            <a:r>
              <a:rPr lang="en-GB"/>
              <a:t>Change in the workplace</a:t>
            </a:r>
          </a:p>
          <a:p>
            <a:pPr lvl="1"/>
            <a:r>
              <a:rPr lang="en-GB"/>
              <a:t>Often feels like something is being done to you</a:t>
            </a:r>
          </a:p>
          <a:p>
            <a:pPr lvl="1"/>
            <a:r>
              <a:rPr lang="en-GB"/>
              <a:t>You don’t feel like you have any control or input</a:t>
            </a:r>
          </a:p>
          <a:p>
            <a:pPr lvl="1"/>
            <a:r>
              <a:rPr lang="en-GB"/>
              <a:t>But you still have to…</a:t>
            </a:r>
          </a:p>
          <a:p>
            <a:pPr lvl="2"/>
            <a:r>
              <a:rPr lang="en-GB"/>
              <a:t>Step out of our comfort zone</a:t>
            </a:r>
          </a:p>
          <a:p>
            <a:pPr lvl="2"/>
            <a:r>
              <a:rPr lang="en-GB"/>
              <a:t>Change how you think</a:t>
            </a:r>
          </a:p>
          <a:p>
            <a:pPr lvl="2"/>
            <a:r>
              <a:rPr lang="en-GB"/>
              <a:t>Change how you act</a:t>
            </a:r>
          </a:p>
          <a:p>
            <a:pPr lvl="2"/>
            <a:r>
              <a:rPr lang="en-GB"/>
              <a:t>Change your routine</a:t>
            </a:r>
          </a:p>
          <a:p>
            <a:pPr lvl="2"/>
            <a:r>
              <a:rPr lang="en-GB"/>
              <a:t>Adapt</a:t>
            </a:r>
          </a:p>
        </p:txBody>
      </p:sp>
    </p:spTree>
    <p:extLst>
      <p:ext uri="{BB962C8B-B14F-4D97-AF65-F5344CB8AC3E}">
        <p14:creationId xmlns:p14="http://schemas.microsoft.com/office/powerpoint/2010/main" val="7119777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AB0FF-30B4-2ACB-E455-6A7DF9579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843FE6-B8EE-7079-0E3A-5266FCEF3DB4}"/>
              </a:ext>
            </a:extLst>
          </p:cNvPr>
          <p:cNvSpPr>
            <a:spLocks noGrp="1"/>
          </p:cNvSpPr>
          <p:nvPr>
            <p:ph type="title"/>
          </p:nvPr>
        </p:nvSpPr>
        <p:spPr/>
        <p:txBody>
          <a:bodyPr/>
          <a:lstStyle/>
          <a:p>
            <a:r>
              <a:rPr lang="en-GB">
                <a:latin typeface="Helvetica"/>
                <a:cs typeface="Helvetica"/>
              </a:rPr>
              <a:t>How adaptability in individuals benefits…</a:t>
            </a:r>
          </a:p>
        </p:txBody>
      </p:sp>
      <p:graphicFrame>
        <p:nvGraphicFramePr>
          <p:cNvPr id="18" name="Content Placeholder 17">
            <a:extLst>
              <a:ext uri="{FF2B5EF4-FFF2-40B4-BE49-F238E27FC236}">
                <a16:creationId xmlns:a16="http://schemas.microsoft.com/office/drawing/2014/main" id="{F645C4A2-210C-EB8A-4FC9-EB710511C316}"/>
              </a:ext>
            </a:extLst>
          </p:cNvPr>
          <p:cNvGraphicFramePr>
            <a:graphicFrameLocks noGrp="1"/>
          </p:cNvGraphicFramePr>
          <p:nvPr>
            <p:ph idx="1"/>
          </p:nvPr>
        </p:nvGraphicFramePr>
        <p:xfrm>
          <a:off x="603250" y="1243013"/>
          <a:ext cx="10982325" cy="493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a:extLst>
              <a:ext uri="{FF2B5EF4-FFF2-40B4-BE49-F238E27FC236}">
                <a16:creationId xmlns:a16="http://schemas.microsoft.com/office/drawing/2014/main" id="{A64C3D23-D54E-2248-C844-3FB125569626}"/>
              </a:ext>
            </a:extLst>
          </p:cNvPr>
          <p:cNvSpPr>
            <a:spLocks noGrp="1"/>
          </p:cNvSpPr>
          <p:nvPr>
            <p:ph type="ftr" sz="quarter" idx="3"/>
          </p:nvPr>
        </p:nvSpPr>
        <p:spPr/>
        <p:txBody>
          <a:bodyPr/>
          <a:lstStyle/>
          <a:p>
            <a:r>
              <a:rPr lang="en-US"/>
              <a:t>Skills for Success: Adaptability</a:t>
            </a:r>
          </a:p>
        </p:txBody>
      </p:sp>
      <p:sp>
        <p:nvSpPr>
          <p:cNvPr id="10" name="Slide Number Placeholder 9">
            <a:extLst>
              <a:ext uri="{FF2B5EF4-FFF2-40B4-BE49-F238E27FC236}">
                <a16:creationId xmlns:a16="http://schemas.microsoft.com/office/drawing/2014/main" id="{570C00FA-55BB-BA48-429B-3F0874B890D2}"/>
              </a:ext>
            </a:extLst>
          </p:cNvPr>
          <p:cNvSpPr>
            <a:spLocks noGrp="1"/>
          </p:cNvSpPr>
          <p:nvPr>
            <p:ph type="sldNum" sz="quarter" idx="4"/>
          </p:nvPr>
        </p:nvSpPr>
        <p:spPr/>
        <p:txBody>
          <a:bodyPr/>
          <a:lstStyle/>
          <a:p>
            <a:fld id="{AC79DB8B-2724-4739-9B94-AED00F7C6114}" type="slidenum">
              <a:rPr lang="en-GB" smtClean="0"/>
              <a:t>21</a:t>
            </a:fld>
            <a:endParaRPr lang="en-GB"/>
          </a:p>
        </p:txBody>
      </p:sp>
      <p:grpSp>
        <p:nvGrpSpPr>
          <p:cNvPr id="3" name="Group 2">
            <a:extLst>
              <a:ext uri="{FF2B5EF4-FFF2-40B4-BE49-F238E27FC236}">
                <a16:creationId xmlns:a16="http://schemas.microsoft.com/office/drawing/2014/main" id="{53F7117E-E669-A479-6FE5-D51544DBEAD0}"/>
              </a:ext>
            </a:extLst>
          </p:cNvPr>
          <p:cNvGrpSpPr/>
          <p:nvPr/>
        </p:nvGrpSpPr>
        <p:grpSpPr>
          <a:xfrm>
            <a:off x="5632572" y="5943600"/>
            <a:ext cx="914400" cy="914400"/>
            <a:chOff x="4379494" y="5853110"/>
            <a:chExt cx="914400" cy="914400"/>
          </a:xfrm>
        </p:grpSpPr>
        <p:pic>
          <p:nvPicPr>
            <p:cNvPr id="4" name="Graphic 3" descr="Storytelling outline">
              <a:extLst>
                <a:ext uri="{FF2B5EF4-FFF2-40B4-BE49-F238E27FC236}">
                  <a16:creationId xmlns:a16="http://schemas.microsoft.com/office/drawing/2014/main" id="{09F0D15D-83C3-3AC8-E282-1FE3D1AE84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9494" y="5853110"/>
              <a:ext cx="914400" cy="914400"/>
            </a:xfrm>
            <a:prstGeom prst="rect">
              <a:avLst/>
            </a:prstGeom>
          </p:spPr>
        </p:pic>
        <p:sp>
          <p:nvSpPr>
            <p:cNvPr id="5" name="Diamond 4">
              <a:extLst>
                <a:ext uri="{FF2B5EF4-FFF2-40B4-BE49-F238E27FC236}">
                  <a16:creationId xmlns:a16="http://schemas.microsoft.com/office/drawing/2014/main" id="{6A58CCEA-8C96-0EA3-2AEA-840DCA33FADB}"/>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13</a:t>
              </a:r>
              <a:endParaRPr lang="en-US" sz="900">
                <a:solidFill>
                  <a:schemeClr val="accent2"/>
                </a:solidFill>
              </a:endParaRPr>
            </a:p>
          </p:txBody>
        </p:sp>
      </p:grpSp>
    </p:spTree>
    <p:extLst>
      <p:ext uri="{BB962C8B-B14F-4D97-AF65-F5344CB8AC3E}">
        <p14:creationId xmlns:p14="http://schemas.microsoft.com/office/powerpoint/2010/main" val="759405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graphicEl>
                                              <a:dgm id="{6C8519D8-A04B-41B9-9CC2-8B550C9FE3FF}"/>
                                            </p:graphicEl>
                                          </p:spTgt>
                                        </p:tgtEl>
                                        <p:attrNameLst>
                                          <p:attrName>style.visibility</p:attrName>
                                        </p:attrNameLst>
                                      </p:cBhvr>
                                      <p:to>
                                        <p:strVal val="visible"/>
                                      </p:to>
                                    </p:set>
                                    <p:animEffect transition="in" filter="fade">
                                      <p:cBhvr>
                                        <p:cTn id="7" dur="1000"/>
                                        <p:tgtEl>
                                          <p:spTgt spid="18">
                                            <p:graphicEl>
                                              <a:dgm id="{6C8519D8-A04B-41B9-9CC2-8B550C9FE3FF}"/>
                                            </p:graphicEl>
                                          </p:spTgt>
                                        </p:tgtEl>
                                      </p:cBhvr>
                                    </p:animEffect>
                                    <p:anim calcmode="lin" valueType="num">
                                      <p:cBhvr>
                                        <p:cTn id="8" dur="1000" fill="hold"/>
                                        <p:tgtEl>
                                          <p:spTgt spid="18">
                                            <p:graphicEl>
                                              <a:dgm id="{6C8519D8-A04B-41B9-9CC2-8B550C9FE3FF}"/>
                                            </p:graphicEl>
                                          </p:spTgt>
                                        </p:tgtEl>
                                        <p:attrNameLst>
                                          <p:attrName>ppt_x</p:attrName>
                                        </p:attrNameLst>
                                      </p:cBhvr>
                                      <p:tavLst>
                                        <p:tav tm="0">
                                          <p:val>
                                            <p:strVal val="#ppt_x"/>
                                          </p:val>
                                        </p:tav>
                                        <p:tav tm="100000">
                                          <p:val>
                                            <p:strVal val="#ppt_x"/>
                                          </p:val>
                                        </p:tav>
                                      </p:tavLst>
                                    </p:anim>
                                    <p:anim calcmode="lin" valueType="num">
                                      <p:cBhvr>
                                        <p:cTn id="9" dur="1000" fill="hold"/>
                                        <p:tgtEl>
                                          <p:spTgt spid="18">
                                            <p:graphicEl>
                                              <a:dgm id="{6C8519D8-A04B-41B9-9CC2-8B550C9FE3F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graphicEl>
                                              <a:dgm id="{9C8AE3A6-AE85-4E82-B300-00BA6A5F6859}"/>
                                            </p:graphicEl>
                                          </p:spTgt>
                                        </p:tgtEl>
                                        <p:attrNameLst>
                                          <p:attrName>style.visibility</p:attrName>
                                        </p:attrNameLst>
                                      </p:cBhvr>
                                      <p:to>
                                        <p:strVal val="visible"/>
                                      </p:to>
                                    </p:set>
                                    <p:animEffect transition="in" filter="fade">
                                      <p:cBhvr>
                                        <p:cTn id="14" dur="1000"/>
                                        <p:tgtEl>
                                          <p:spTgt spid="18">
                                            <p:graphicEl>
                                              <a:dgm id="{9C8AE3A6-AE85-4E82-B300-00BA6A5F6859}"/>
                                            </p:graphicEl>
                                          </p:spTgt>
                                        </p:tgtEl>
                                      </p:cBhvr>
                                    </p:animEffect>
                                    <p:anim calcmode="lin" valueType="num">
                                      <p:cBhvr>
                                        <p:cTn id="15" dur="1000" fill="hold"/>
                                        <p:tgtEl>
                                          <p:spTgt spid="18">
                                            <p:graphicEl>
                                              <a:dgm id="{9C8AE3A6-AE85-4E82-B300-00BA6A5F6859}"/>
                                            </p:graphicEl>
                                          </p:spTgt>
                                        </p:tgtEl>
                                        <p:attrNameLst>
                                          <p:attrName>ppt_x</p:attrName>
                                        </p:attrNameLst>
                                      </p:cBhvr>
                                      <p:tavLst>
                                        <p:tav tm="0">
                                          <p:val>
                                            <p:strVal val="#ppt_x"/>
                                          </p:val>
                                        </p:tav>
                                        <p:tav tm="100000">
                                          <p:val>
                                            <p:strVal val="#ppt_x"/>
                                          </p:val>
                                        </p:tav>
                                      </p:tavLst>
                                    </p:anim>
                                    <p:anim calcmode="lin" valueType="num">
                                      <p:cBhvr>
                                        <p:cTn id="16" dur="1000" fill="hold"/>
                                        <p:tgtEl>
                                          <p:spTgt spid="18">
                                            <p:graphicEl>
                                              <a:dgm id="{9C8AE3A6-AE85-4E82-B300-00BA6A5F685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graphicEl>
                                              <a:dgm id="{B99D4B04-D68A-4914-BACB-88B49A12B856}"/>
                                            </p:graphicEl>
                                          </p:spTgt>
                                        </p:tgtEl>
                                        <p:attrNameLst>
                                          <p:attrName>style.visibility</p:attrName>
                                        </p:attrNameLst>
                                      </p:cBhvr>
                                      <p:to>
                                        <p:strVal val="visible"/>
                                      </p:to>
                                    </p:set>
                                    <p:animEffect transition="in" filter="fade">
                                      <p:cBhvr>
                                        <p:cTn id="21" dur="1000"/>
                                        <p:tgtEl>
                                          <p:spTgt spid="18">
                                            <p:graphicEl>
                                              <a:dgm id="{B99D4B04-D68A-4914-BACB-88B49A12B856}"/>
                                            </p:graphicEl>
                                          </p:spTgt>
                                        </p:tgtEl>
                                      </p:cBhvr>
                                    </p:animEffect>
                                    <p:anim calcmode="lin" valueType="num">
                                      <p:cBhvr>
                                        <p:cTn id="22" dur="1000" fill="hold"/>
                                        <p:tgtEl>
                                          <p:spTgt spid="18">
                                            <p:graphicEl>
                                              <a:dgm id="{B99D4B04-D68A-4914-BACB-88B49A12B856}"/>
                                            </p:graphicEl>
                                          </p:spTgt>
                                        </p:tgtEl>
                                        <p:attrNameLst>
                                          <p:attrName>ppt_x</p:attrName>
                                        </p:attrNameLst>
                                      </p:cBhvr>
                                      <p:tavLst>
                                        <p:tav tm="0">
                                          <p:val>
                                            <p:strVal val="#ppt_x"/>
                                          </p:val>
                                        </p:tav>
                                        <p:tav tm="100000">
                                          <p:val>
                                            <p:strVal val="#ppt_x"/>
                                          </p:val>
                                        </p:tav>
                                      </p:tavLst>
                                    </p:anim>
                                    <p:anim calcmode="lin" valueType="num">
                                      <p:cBhvr>
                                        <p:cTn id="23" dur="1000" fill="hold"/>
                                        <p:tgtEl>
                                          <p:spTgt spid="18">
                                            <p:graphicEl>
                                              <a:dgm id="{B99D4B04-D68A-4914-BACB-88B49A12B85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graphicEl>
                                              <a:dgm id="{7D635589-D38A-4D2B-8A7E-C12D1FF54671}"/>
                                            </p:graphicEl>
                                          </p:spTgt>
                                        </p:tgtEl>
                                        <p:attrNameLst>
                                          <p:attrName>style.visibility</p:attrName>
                                        </p:attrNameLst>
                                      </p:cBhvr>
                                      <p:to>
                                        <p:strVal val="visible"/>
                                      </p:to>
                                    </p:set>
                                    <p:animEffect transition="in" filter="fade">
                                      <p:cBhvr>
                                        <p:cTn id="28" dur="1000"/>
                                        <p:tgtEl>
                                          <p:spTgt spid="18">
                                            <p:graphicEl>
                                              <a:dgm id="{7D635589-D38A-4D2B-8A7E-C12D1FF54671}"/>
                                            </p:graphicEl>
                                          </p:spTgt>
                                        </p:tgtEl>
                                      </p:cBhvr>
                                    </p:animEffect>
                                    <p:anim calcmode="lin" valueType="num">
                                      <p:cBhvr>
                                        <p:cTn id="29" dur="1000" fill="hold"/>
                                        <p:tgtEl>
                                          <p:spTgt spid="18">
                                            <p:graphicEl>
                                              <a:dgm id="{7D635589-D38A-4D2B-8A7E-C12D1FF54671}"/>
                                            </p:graphicEl>
                                          </p:spTgt>
                                        </p:tgtEl>
                                        <p:attrNameLst>
                                          <p:attrName>ppt_x</p:attrName>
                                        </p:attrNameLst>
                                      </p:cBhvr>
                                      <p:tavLst>
                                        <p:tav tm="0">
                                          <p:val>
                                            <p:strVal val="#ppt_x"/>
                                          </p:val>
                                        </p:tav>
                                        <p:tav tm="100000">
                                          <p:val>
                                            <p:strVal val="#ppt_x"/>
                                          </p:val>
                                        </p:tav>
                                      </p:tavLst>
                                    </p:anim>
                                    <p:anim calcmode="lin" valueType="num">
                                      <p:cBhvr>
                                        <p:cTn id="30" dur="1000" fill="hold"/>
                                        <p:tgtEl>
                                          <p:spTgt spid="18">
                                            <p:graphicEl>
                                              <a:dgm id="{7D635589-D38A-4D2B-8A7E-C12D1FF5467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graphicEl>
                                              <a:dgm id="{9BB1BE8F-AC51-40A8-87C5-88D65857C062}"/>
                                            </p:graphicEl>
                                          </p:spTgt>
                                        </p:tgtEl>
                                        <p:attrNameLst>
                                          <p:attrName>style.visibility</p:attrName>
                                        </p:attrNameLst>
                                      </p:cBhvr>
                                      <p:to>
                                        <p:strVal val="visible"/>
                                      </p:to>
                                    </p:set>
                                    <p:animEffect transition="in" filter="fade">
                                      <p:cBhvr>
                                        <p:cTn id="35" dur="1000"/>
                                        <p:tgtEl>
                                          <p:spTgt spid="18">
                                            <p:graphicEl>
                                              <a:dgm id="{9BB1BE8F-AC51-40A8-87C5-88D65857C062}"/>
                                            </p:graphicEl>
                                          </p:spTgt>
                                        </p:tgtEl>
                                      </p:cBhvr>
                                    </p:animEffect>
                                    <p:anim calcmode="lin" valueType="num">
                                      <p:cBhvr>
                                        <p:cTn id="36" dur="1000" fill="hold"/>
                                        <p:tgtEl>
                                          <p:spTgt spid="18">
                                            <p:graphicEl>
                                              <a:dgm id="{9BB1BE8F-AC51-40A8-87C5-88D65857C062}"/>
                                            </p:graphicEl>
                                          </p:spTgt>
                                        </p:tgtEl>
                                        <p:attrNameLst>
                                          <p:attrName>ppt_x</p:attrName>
                                        </p:attrNameLst>
                                      </p:cBhvr>
                                      <p:tavLst>
                                        <p:tav tm="0">
                                          <p:val>
                                            <p:strVal val="#ppt_x"/>
                                          </p:val>
                                        </p:tav>
                                        <p:tav tm="100000">
                                          <p:val>
                                            <p:strVal val="#ppt_x"/>
                                          </p:val>
                                        </p:tav>
                                      </p:tavLst>
                                    </p:anim>
                                    <p:anim calcmode="lin" valueType="num">
                                      <p:cBhvr>
                                        <p:cTn id="37" dur="1000" fill="hold"/>
                                        <p:tgtEl>
                                          <p:spTgt spid="18">
                                            <p:graphicEl>
                                              <a:dgm id="{9BB1BE8F-AC51-40A8-87C5-88D65857C062}"/>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graphicEl>
                                              <a:dgm id="{1043C24C-0E0C-45B6-9052-2C7F44A8A967}"/>
                                            </p:graphicEl>
                                          </p:spTgt>
                                        </p:tgtEl>
                                        <p:attrNameLst>
                                          <p:attrName>style.visibility</p:attrName>
                                        </p:attrNameLst>
                                      </p:cBhvr>
                                      <p:to>
                                        <p:strVal val="visible"/>
                                      </p:to>
                                    </p:set>
                                    <p:animEffect transition="in" filter="fade">
                                      <p:cBhvr>
                                        <p:cTn id="42" dur="1000"/>
                                        <p:tgtEl>
                                          <p:spTgt spid="18">
                                            <p:graphicEl>
                                              <a:dgm id="{1043C24C-0E0C-45B6-9052-2C7F44A8A967}"/>
                                            </p:graphicEl>
                                          </p:spTgt>
                                        </p:tgtEl>
                                      </p:cBhvr>
                                    </p:animEffect>
                                    <p:anim calcmode="lin" valueType="num">
                                      <p:cBhvr>
                                        <p:cTn id="43" dur="1000" fill="hold"/>
                                        <p:tgtEl>
                                          <p:spTgt spid="18">
                                            <p:graphicEl>
                                              <a:dgm id="{1043C24C-0E0C-45B6-9052-2C7F44A8A967}"/>
                                            </p:graphicEl>
                                          </p:spTgt>
                                        </p:tgtEl>
                                        <p:attrNameLst>
                                          <p:attrName>ppt_x</p:attrName>
                                        </p:attrNameLst>
                                      </p:cBhvr>
                                      <p:tavLst>
                                        <p:tav tm="0">
                                          <p:val>
                                            <p:strVal val="#ppt_x"/>
                                          </p:val>
                                        </p:tav>
                                        <p:tav tm="100000">
                                          <p:val>
                                            <p:strVal val="#ppt_x"/>
                                          </p:val>
                                        </p:tav>
                                      </p:tavLst>
                                    </p:anim>
                                    <p:anim calcmode="lin" valueType="num">
                                      <p:cBhvr>
                                        <p:cTn id="44" dur="1000" fill="hold"/>
                                        <p:tgtEl>
                                          <p:spTgt spid="18">
                                            <p:graphicEl>
                                              <a:dgm id="{1043C24C-0E0C-45B6-9052-2C7F44A8A967}"/>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graphicEl>
                                              <a:dgm id="{8B66C955-04A6-46D9-8362-7498D1D63DD7}"/>
                                            </p:graphicEl>
                                          </p:spTgt>
                                        </p:tgtEl>
                                        <p:attrNameLst>
                                          <p:attrName>style.visibility</p:attrName>
                                        </p:attrNameLst>
                                      </p:cBhvr>
                                      <p:to>
                                        <p:strVal val="visible"/>
                                      </p:to>
                                    </p:set>
                                    <p:animEffect transition="in" filter="fade">
                                      <p:cBhvr>
                                        <p:cTn id="49" dur="1000"/>
                                        <p:tgtEl>
                                          <p:spTgt spid="18">
                                            <p:graphicEl>
                                              <a:dgm id="{8B66C955-04A6-46D9-8362-7498D1D63DD7}"/>
                                            </p:graphicEl>
                                          </p:spTgt>
                                        </p:tgtEl>
                                      </p:cBhvr>
                                    </p:animEffect>
                                    <p:anim calcmode="lin" valueType="num">
                                      <p:cBhvr>
                                        <p:cTn id="50" dur="1000" fill="hold"/>
                                        <p:tgtEl>
                                          <p:spTgt spid="18">
                                            <p:graphicEl>
                                              <a:dgm id="{8B66C955-04A6-46D9-8362-7498D1D63DD7}"/>
                                            </p:graphicEl>
                                          </p:spTgt>
                                        </p:tgtEl>
                                        <p:attrNameLst>
                                          <p:attrName>ppt_x</p:attrName>
                                        </p:attrNameLst>
                                      </p:cBhvr>
                                      <p:tavLst>
                                        <p:tav tm="0">
                                          <p:val>
                                            <p:strVal val="#ppt_x"/>
                                          </p:val>
                                        </p:tav>
                                        <p:tav tm="100000">
                                          <p:val>
                                            <p:strVal val="#ppt_x"/>
                                          </p:val>
                                        </p:tav>
                                      </p:tavLst>
                                    </p:anim>
                                    <p:anim calcmode="lin" valueType="num">
                                      <p:cBhvr>
                                        <p:cTn id="51" dur="1000" fill="hold"/>
                                        <p:tgtEl>
                                          <p:spTgt spid="18">
                                            <p:graphicEl>
                                              <a:dgm id="{8B66C955-04A6-46D9-8362-7498D1D63DD7}"/>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graphicEl>
                                              <a:dgm id="{9C4C38C0-7A41-4D60-B920-E3FAFB832ECC}"/>
                                            </p:graphicEl>
                                          </p:spTgt>
                                        </p:tgtEl>
                                        <p:attrNameLst>
                                          <p:attrName>style.visibility</p:attrName>
                                        </p:attrNameLst>
                                      </p:cBhvr>
                                      <p:to>
                                        <p:strVal val="visible"/>
                                      </p:to>
                                    </p:set>
                                    <p:animEffect transition="in" filter="fade">
                                      <p:cBhvr>
                                        <p:cTn id="56" dur="1000"/>
                                        <p:tgtEl>
                                          <p:spTgt spid="18">
                                            <p:graphicEl>
                                              <a:dgm id="{9C4C38C0-7A41-4D60-B920-E3FAFB832ECC}"/>
                                            </p:graphicEl>
                                          </p:spTgt>
                                        </p:tgtEl>
                                      </p:cBhvr>
                                    </p:animEffect>
                                    <p:anim calcmode="lin" valueType="num">
                                      <p:cBhvr>
                                        <p:cTn id="57" dur="1000" fill="hold"/>
                                        <p:tgtEl>
                                          <p:spTgt spid="18">
                                            <p:graphicEl>
                                              <a:dgm id="{9C4C38C0-7A41-4D60-B920-E3FAFB832ECC}"/>
                                            </p:graphicEl>
                                          </p:spTgt>
                                        </p:tgtEl>
                                        <p:attrNameLst>
                                          <p:attrName>ppt_x</p:attrName>
                                        </p:attrNameLst>
                                      </p:cBhvr>
                                      <p:tavLst>
                                        <p:tav tm="0">
                                          <p:val>
                                            <p:strVal val="#ppt_x"/>
                                          </p:val>
                                        </p:tav>
                                        <p:tav tm="100000">
                                          <p:val>
                                            <p:strVal val="#ppt_x"/>
                                          </p:val>
                                        </p:tav>
                                      </p:tavLst>
                                    </p:anim>
                                    <p:anim calcmode="lin" valueType="num">
                                      <p:cBhvr>
                                        <p:cTn id="58" dur="1000" fill="hold"/>
                                        <p:tgtEl>
                                          <p:spTgt spid="18">
                                            <p:graphicEl>
                                              <a:dgm id="{9C4C38C0-7A41-4D60-B920-E3FAFB832EC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D4F42-534A-6E42-ECAA-9967ECC77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EE1D2-B2CC-6DC1-D8BE-387A9F5F4392}"/>
              </a:ext>
            </a:extLst>
          </p:cNvPr>
          <p:cNvSpPr>
            <a:spLocks noGrp="1"/>
          </p:cNvSpPr>
          <p:nvPr>
            <p:ph type="ctrTitle"/>
          </p:nvPr>
        </p:nvSpPr>
        <p:spPr/>
        <p:txBody>
          <a:bodyPr/>
          <a:lstStyle/>
          <a:p>
            <a:r>
              <a:rPr lang="en-GB"/>
              <a:t>Supporting</a:t>
            </a:r>
            <a:br>
              <a:rPr lang="en-GB"/>
            </a:br>
            <a:r>
              <a:rPr lang="en-GB"/>
              <a:t>Adaptability</a:t>
            </a:r>
          </a:p>
        </p:txBody>
      </p:sp>
    </p:spTree>
    <p:extLst>
      <p:ext uri="{BB962C8B-B14F-4D97-AF65-F5344CB8AC3E}">
        <p14:creationId xmlns:p14="http://schemas.microsoft.com/office/powerpoint/2010/main" val="88076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16B2F97-AF9E-EE63-5526-B2D9C212FFCE}"/>
              </a:ext>
            </a:extLst>
          </p:cNvPr>
          <p:cNvSpPr>
            <a:spLocks noGrp="1"/>
          </p:cNvSpPr>
          <p:nvPr>
            <p:ph type="title"/>
          </p:nvPr>
        </p:nvSpPr>
        <p:spPr/>
        <p:txBody>
          <a:bodyPr/>
          <a:lstStyle/>
          <a:p>
            <a:r>
              <a:rPr lang="en-GB" dirty="0"/>
              <a:t>Responsibility for collaboration</a:t>
            </a:r>
          </a:p>
        </p:txBody>
      </p:sp>
      <p:graphicFrame>
        <p:nvGraphicFramePr>
          <p:cNvPr id="10" name="Content Placeholder 9">
            <a:extLst>
              <a:ext uri="{FF2B5EF4-FFF2-40B4-BE49-F238E27FC236}">
                <a16:creationId xmlns:a16="http://schemas.microsoft.com/office/drawing/2014/main" id="{7D1869F4-CFFF-5276-F660-DEC1FFCBEF7E}"/>
              </a:ext>
            </a:extLst>
          </p:cNvPr>
          <p:cNvGraphicFramePr>
            <a:graphicFrameLocks noGrp="1"/>
          </p:cNvGraphicFramePr>
          <p:nvPr>
            <p:ph idx="1"/>
            <p:extLst>
              <p:ext uri="{D42A27DB-BD31-4B8C-83A1-F6EECF244321}">
                <p14:modId xmlns:p14="http://schemas.microsoft.com/office/powerpoint/2010/main" val="1059774483"/>
              </p:ext>
            </p:extLst>
          </p:nvPr>
        </p:nvGraphicFramePr>
        <p:xfrm>
          <a:off x="5373688" y="1243013"/>
          <a:ext cx="6211887"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3">
            <a:extLst>
              <a:ext uri="{FF2B5EF4-FFF2-40B4-BE49-F238E27FC236}">
                <a16:creationId xmlns:a16="http://schemas.microsoft.com/office/drawing/2014/main" id="{2221F7CD-C628-CE7E-7621-512D66C7EAAF}"/>
              </a:ext>
            </a:extLst>
          </p:cNvPr>
          <p:cNvSpPr>
            <a:spLocks noGrp="1"/>
          </p:cNvSpPr>
          <p:nvPr>
            <p:ph type="ftr" sz="quarter" idx="11"/>
          </p:nvPr>
        </p:nvSpPr>
        <p:spPr/>
        <p:txBody>
          <a:bodyPr/>
          <a:lstStyle/>
          <a:p>
            <a:r>
              <a:rPr lang="en-US" dirty="0"/>
              <a:t>Skills for Success: Collaboration</a:t>
            </a:r>
          </a:p>
        </p:txBody>
      </p:sp>
      <p:sp>
        <p:nvSpPr>
          <p:cNvPr id="4" name="Slide Number Placeholder 6">
            <a:extLst>
              <a:ext uri="{FF2B5EF4-FFF2-40B4-BE49-F238E27FC236}">
                <a16:creationId xmlns:a16="http://schemas.microsoft.com/office/drawing/2014/main" id="{6DC79B86-BC12-1041-1DAB-85775B513967}"/>
              </a:ext>
            </a:extLst>
          </p:cNvPr>
          <p:cNvSpPr>
            <a:spLocks noGrp="1"/>
          </p:cNvSpPr>
          <p:nvPr>
            <p:ph type="sldNum" sz="quarter" idx="12"/>
          </p:nvPr>
        </p:nvSpPr>
        <p:spPr/>
        <p:txBody>
          <a:bodyPr/>
          <a:lstStyle/>
          <a:p>
            <a:fld id="{41461A4C-1453-7247-9AAE-4D0675A386AC}" type="slidenum">
              <a:rPr lang="en-US" smtClean="0"/>
              <a:pPr/>
              <a:t>23</a:t>
            </a:fld>
            <a:endParaRPr lang="en-US"/>
          </a:p>
        </p:txBody>
      </p:sp>
    </p:spTree>
    <p:extLst>
      <p:ext uri="{BB962C8B-B14F-4D97-AF65-F5344CB8AC3E}">
        <p14:creationId xmlns:p14="http://schemas.microsoft.com/office/powerpoint/2010/main" val="362956666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60C8-418C-59D6-AEAC-7028EC59F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22B40-C03F-26E3-BE71-D20296F9E828}"/>
              </a:ext>
            </a:extLst>
          </p:cNvPr>
          <p:cNvSpPr>
            <a:spLocks noGrp="1"/>
          </p:cNvSpPr>
          <p:nvPr>
            <p:ph type="title"/>
          </p:nvPr>
        </p:nvSpPr>
        <p:spPr>
          <a:xfrm>
            <a:off x="7890913" y="1339127"/>
            <a:ext cx="3643986" cy="4658304"/>
          </a:xfrm>
        </p:spPr>
        <p:txBody>
          <a:bodyPr/>
          <a:lstStyle/>
          <a:p>
            <a:r>
              <a:rPr lang="en-GB">
                <a:latin typeface="Helvetica"/>
                <a:cs typeface="Helvetica"/>
              </a:rPr>
              <a:t>Barriers and supports to adaptability</a:t>
            </a:r>
            <a:endParaRPr lang="en-GB"/>
          </a:p>
        </p:txBody>
      </p:sp>
      <p:sp>
        <p:nvSpPr>
          <p:cNvPr id="9" name="Content Placeholder 8">
            <a:extLst>
              <a:ext uri="{FF2B5EF4-FFF2-40B4-BE49-F238E27FC236}">
                <a16:creationId xmlns:a16="http://schemas.microsoft.com/office/drawing/2014/main" id="{64CFD187-A7A1-2480-8593-03AE6A203BD7}"/>
              </a:ext>
            </a:extLst>
          </p:cNvPr>
          <p:cNvSpPr>
            <a:spLocks noGrp="1"/>
          </p:cNvSpPr>
          <p:nvPr>
            <p:ph idx="1"/>
          </p:nvPr>
        </p:nvSpPr>
        <p:spPr>
          <a:xfrm>
            <a:off x="615924" y="1339127"/>
            <a:ext cx="6934459" cy="4658304"/>
          </a:xfrm>
        </p:spPr>
        <p:txBody>
          <a:bodyPr>
            <a:normAutofit/>
          </a:bodyPr>
          <a:lstStyle/>
          <a:p>
            <a:r>
              <a:rPr lang="en-GB" dirty="0">
                <a:latin typeface="Helvetica"/>
                <a:cs typeface="Helvetica"/>
              </a:rPr>
              <a:t>Think about the adaptability needed at your organization…</a:t>
            </a:r>
          </a:p>
          <a:p>
            <a:pPr marL="404495" lvl="1" indent="-315595"/>
            <a:r>
              <a:rPr lang="en-GB" dirty="0">
                <a:latin typeface="Helvetica"/>
                <a:cs typeface="Helvetica"/>
              </a:rPr>
              <a:t>Refer to </a:t>
            </a:r>
            <a:r>
              <a:rPr lang="en-GB" b="1" dirty="0">
                <a:latin typeface="Helvetica"/>
                <a:cs typeface="Helvetica"/>
              </a:rPr>
              <a:t>p. 15</a:t>
            </a:r>
            <a:r>
              <a:rPr lang="en-GB" dirty="0">
                <a:latin typeface="Helvetica"/>
                <a:cs typeface="Helvetica"/>
              </a:rPr>
              <a:t> of workbook; choose one person to record and share responses </a:t>
            </a:r>
            <a:endParaRPr lang="en-GB" dirty="0">
              <a:solidFill>
                <a:srgbClr val="000000"/>
              </a:solidFill>
              <a:latin typeface="Helvetica"/>
              <a:cs typeface="Helvetica"/>
            </a:endParaRPr>
          </a:p>
          <a:p>
            <a:pPr marL="404495" lvl="1" indent="-315595"/>
            <a:r>
              <a:rPr lang="en-GB" dirty="0">
                <a:latin typeface="Helvetica"/>
                <a:cs typeface="Helvetica"/>
              </a:rPr>
              <a:t>What organizational structures get in the way?</a:t>
            </a:r>
          </a:p>
          <a:p>
            <a:pPr marL="404495" lvl="1" indent="-315595"/>
            <a:r>
              <a:rPr lang="en-GB" dirty="0">
                <a:latin typeface="Helvetica"/>
                <a:cs typeface="Helvetica"/>
              </a:rPr>
              <a:t>How could you overcome these barriers? </a:t>
            </a:r>
            <a:endParaRPr lang="en-GB" dirty="0"/>
          </a:p>
        </p:txBody>
      </p:sp>
      <p:sp>
        <p:nvSpPr>
          <p:cNvPr id="5" name="Footer Placeholder 4">
            <a:extLst>
              <a:ext uri="{FF2B5EF4-FFF2-40B4-BE49-F238E27FC236}">
                <a16:creationId xmlns:a16="http://schemas.microsoft.com/office/drawing/2014/main" id="{0DD559E3-42FC-63F7-2550-D6FC1C045102}"/>
              </a:ext>
            </a:extLst>
          </p:cNvPr>
          <p:cNvSpPr>
            <a:spLocks noGrp="1"/>
          </p:cNvSpPr>
          <p:nvPr>
            <p:ph type="ftr" sz="quarter" idx="11"/>
          </p:nvPr>
        </p:nvSpPr>
        <p:spPr>
          <a:xfrm>
            <a:off x="617023" y="6310310"/>
            <a:ext cx="4114800" cy="365125"/>
          </a:xfrm>
        </p:spPr>
        <p:txBody>
          <a:bodyPr/>
          <a:lstStyle/>
          <a:p>
            <a:r>
              <a:rPr lang="en-US"/>
              <a:t>Skills for Success: Adaptability</a:t>
            </a:r>
          </a:p>
        </p:txBody>
      </p:sp>
      <p:sp>
        <p:nvSpPr>
          <p:cNvPr id="6" name="Slide Number Placeholder 5">
            <a:extLst>
              <a:ext uri="{FF2B5EF4-FFF2-40B4-BE49-F238E27FC236}">
                <a16:creationId xmlns:a16="http://schemas.microsoft.com/office/drawing/2014/main" id="{85AF0CFC-5CBA-9E19-81D6-1AED0AF46BC3}"/>
              </a:ext>
            </a:extLst>
          </p:cNvPr>
          <p:cNvSpPr>
            <a:spLocks noGrp="1"/>
          </p:cNvSpPr>
          <p:nvPr>
            <p:ph type="sldNum" sz="quarter" idx="12"/>
          </p:nvPr>
        </p:nvSpPr>
        <p:spPr>
          <a:xfrm>
            <a:off x="10261014" y="6356352"/>
            <a:ext cx="1273885" cy="365125"/>
          </a:xfrm>
        </p:spPr>
        <p:txBody>
          <a:bodyPr/>
          <a:lstStyle/>
          <a:p>
            <a:fld id="{41461A4C-1453-7247-9AAE-4D0675A386AC}" type="slidenum">
              <a:rPr lang="en-US" smtClean="0"/>
              <a:pPr/>
              <a:t>24</a:t>
            </a:fld>
            <a:endParaRPr lang="en-US"/>
          </a:p>
        </p:txBody>
      </p:sp>
      <p:sp>
        <p:nvSpPr>
          <p:cNvPr id="16" name="Text Placeholder 15">
            <a:extLst>
              <a:ext uri="{FF2B5EF4-FFF2-40B4-BE49-F238E27FC236}">
                <a16:creationId xmlns:a16="http://schemas.microsoft.com/office/drawing/2014/main" id="{947CF801-7FE6-1529-E886-353BC3428982}"/>
              </a:ext>
            </a:extLst>
          </p:cNvPr>
          <p:cNvSpPr>
            <a:spLocks noGrp="1"/>
          </p:cNvSpPr>
          <p:nvPr>
            <p:ph type="body" sz="quarter" idx="13"/>
          </p:nvPr>
        </p:nvSpPr>
        <p:spPr>
          <a:xfrm>
            <a:off x="2021305" y="584200"/>
            <a:ext cx="4794788" cy="587375"/>
          </a:xfrm>
        </p:spPr>
        <p:txBody>
          <a:bodyPr/>
          <a:lstStyle/>
          <a:p>
            <a:r>
              <a:rPr lang="en-GB">
                <a:latin typeface="Helvetica"/>
                <a:cs typeface="Helvetica"/>
              </a:rPr>
              <a:t>Breakout Activity (15 min)</a:t>
            </a:r>
          </a:p>
        </p:txBody>
      </p:sp>
      <p:grpSp>
        <p:nvGrpSpPr>
          <p:cNvPr id="3" name="Group 2">
            <a:extLst>
              <a:ext uri="{FF2B5EF4-FFF2-40B4-BE49-F238E27FC236}">
                <a16:creationId xmlns:a16="http://schemas.microsoft.com/office/drawing/2014/main" id="{4123E2B5-9A4B-2781-D8DE-96C5834F075C}"/>
              </a:ext>
            </a:extLst>
          </p:cNvPr>
          <p:cNvGrpSpPr/>
          <p:nvPr/>
        </p:nvGrpSpPr>
        <p:grpSpPr>
          <a:xfrm>
            <a:off x="5632572" y="5943600"/>
            <a:ext cx="914400" cy="914400"/>
            <a:chOff x="4379494" y="5853110"/>
            <a:chExt cx="914400" cy="914400"/>
          </a:xfrm>
        </p:grpSpPr>
        <p:pic>
          <p:nvPicPr>
            <p:cNvPr id="4" name="Graphic 3" descr="Storytelling outline">
              <a:extLst>
                <a:ext uri="{FF2B5EF4-FFF2-40B4-BE49-F238E27FC236}">
                  <a16:creationId xmlns:a16="http://schemas.microsoft.com/office/drawing/2014/main" id="{2CEFE6A3-E172-7DAC-1323-E7EDD27F2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7" name="Diamond 6">
              <a:extLst>
                <a:ext uri="{FF2B5EF4-FFF2-40B4-BE49-F238E27FC236}">
                  <a16:creationId xmlns:a16="http://schemas.microsoft.com/office/drawing/2014/main" id="{038B77DC-2E3D-E47B-883E-EE8C22532028}"/>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15</a:t>
              </a:r>
              <a:endParaRPr lang="en-US" sz="900">
                <a:solidFill>
                  <a:schemeClr val="accent2"/>
                </a:solidFill>
              </a:endParaRPr>
            </a:p>
          </p:txBody>
        </p:sp>
      </p:grpSp>
    </p:spTree>
    <p:extLst>
      <p:ext uri="{BB962C8B-B14F-4D97-AF65-F5344CB8AC3E}">
        <p14:creationId xmlns:p14="http://schemas.microsoft.com/office/powerpoint/2010/main" val="355400046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A2DA8-F351-6366-DF36-9A4714BB8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6E41E-BF0A-6E69-EC01-5F718509F036}"/>
              </a:ext>
            </a:extLst>
          </p:cNvPr>
          <p:cNvSpPr>
            <a:spLocks noGrp="1"/>
          </p:cNvSpPr>
          <p:nvPr>
            <p:ph type="title"/>
          </p:nvPr>
        </p:nvSpPr>
        <p:spPr>
          <a:xfrm>
            <a:off x="7999770" y="1447983"/>
            <a:ext cx="3535129" cy="4413377"/>
          </a:xfrm>
        </p:spPr>
        <p:txBody>
          <a:bodyPr/>
          <a:lstStyle/>
          <a:p>
            <a:r>
              <a:rPr lang="en-US">
                <a:latin typeface="Helvetica"/>
                <a:cs typeface="Helvetica"/>
              </a:rPr>
              <a:t>Organizational barriers to adaptability</a:t>
            </a:r>
            <a:endParaRPr lang="en-US"/>
          </a:p>
        </p:txBody>
      </p:sp>
      <p:sp>
        <p:nvSpPr>
          <p:cNvPr id="4" name="Footer Placeholder 3">
            <a:extLst>
              <a:ext uri="{FF2B5EF4-FFF2-40B4-BE49-F238E27FC236}">
                <a16:creationId xmlns:a16="http://schemas.microsoft.com/office/drawing/2014/main" id="{C84773EC-8C33-1355-9BA8-CDC1729B39D9}"/>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56EEBBD8-9F2E-EC31-BC0D-983180B02EBA}"/>
              </a:ext>
            </a:extLst>
          </p:cNvPr>
          <p:cNvSpPr>
            <a:spLocks noGrp="1"/>
          </p:cNvSpPr>
          <p:nvPr>
            <p:ph type="sldNum" sz="quarter" idx="12"/>
          </p:nvPr>
        </p:nvSpPr>
        <p:spPr/>
        <p:txBody>
          <a:bodyPr/>
          <a:lstStyle/>
          <a:p>
            <a:fld id="{41461A4C-1453-7247-9AAE-4D0675A386AC}" type="slidenum">
              <a:rPr lang="en-US" smtClean="0"/>
              <a:t>25</a:t>
            </a:fld>
            <a:endParaRPr lang="en-US"/>
          </a:p>
        </p:txBody>
      </p:sp>
      <p:sp>
        <p:nvSpPr>
          <p:cNvPr id="6" name="Text Placeholder 5">
            <a:extLst>
              <a:ext uri="{FF2B5EF4-FFF2-40B4-BE49-F238E27FC236}">
                <a16:creationId xmlns:a16="http://schemas.microsoft.com/office/drawing/2014/main" id="{84BE3070-9256-1FAA-F625-06CB401091C0}"/>
              </a:ext>
            </a:extLst>
          </p:cNvPr>
          <p:cNvSpPr>
            <a:spLocks noGrp="1"/>
          </p:cNvSpPr>
          <p:nvPr>
            <p:ph type="body" sz="quarter" idx="13"/>
          </p:nvPr>
        </p:nvSpPr>
        <p:spPr/>
        <p:txBody>
          <a:bodyPr/>
          <a:lstStyle/>
          <a:p>
            <a:r>
              <a:rPr lang="en-US">
                <a:latin typeface="Helvetica"/>
                <a:cs typeface="Helvetica"/>
              </a:rPr>
              <a:t>Share your ideas</a:t>
            </a:r>
            <a:endParaRPr lang="en-US"/>
          </a:p>
        </p:txBody>
      </p:sp>
      <p:graphicFrame>
        <p:nvGraphicFramePr>
          <p:cNvPr id="7" name="Table 6">
            <a:extLst>
              <a:ext uri="{FF2B5EF4-FFF2-40B4-BE49-F238E27FC236}">
                <a16:creationId xmlns:a16="http://schemas.microsoft.com/office/drawing/2014/main" id="{38C25713-C5AE-7BB4-83BC-1B396B8A30FE}"/>
              </a:ext>
            </a:extLst>
          </p:cNvPr>
          <p:cNvGraphicFramePr>
            <a:graphicFrameLocks noGrp="1"/>
          </p:cNvGraphicFramePr>
          <p:nvPr>
            <p:extLst>
              <p:ext uri="{D42A27DB-BD31-4B8C-83A1-F6EECF244321}">
                <p14:modId xmlns:p14="http://schemas.microsoft.com/office/powerpoint/2010/main" val="1255129813"/>
              </p:ext>
            </p:extLst>
          </p:nvPr>
        </p:nvGraphicFramePr>
        <p:xfrm>
          <a:off x="623751" y="1404712"/>
          <a:ext cx="6840960" cy="4632612"/>
        </p:xfrm>
        <a:graphic>
          <a:graphicData uri="http://schemas.openxmlformats.org/drawingml/2006/table">
            <a:tbl>
              <a:tblPr firstRow="1" bandRow="1">
                <a:tableStyleId>{5C22544A-7EE6-4342-B048-85BDC9FD1C3A}</a:tableStyleId>
              </a:tblPr>
              <a:tblGrid>
                <a:gridCol w="3483824">
                  <a:extLst>
                    <a:ext uri="{9D8B030D-6E8A-4147-A177-3AD203B41FA5}">
                      <a16:colId xmlns:a16="http://schemas.microsoft.com/office/drawing/2014/main" val="2687648342"/>
                    </a:ext>
                  </a:extLst>
                </a:gridCol>
                <a:gridCol w="3357136">
                  <a:extLst>
                    <a:ext uri="{9D8B030D-6E8A-4147-A177-3AD203B41FA5}">
                      <a16:colId xmlns:a16="http://schemas.microsoft.com/office/drawing/2014/main" val="1905162874"/>
                    </a:ext>
                  </a:extLst>
                </a:gridCol>
              </a:tblGrid>
              <a:tr h="649431">
                <a:tc>
                  <a:txBody>
                    <a:bodyPr/>
                    <a:lstStyle/>
                    <a:p>
                      <a:pPr lvl="0" algn="ctr">
                        <a:lnSpc>
                          <a:spcPct val="100000"/>
                        </a:lnSpc>
                        <a:spcBef>
                          <a:spcPts val="0"/>
                        </a:spcBef>
                        <a:spcAft>
                          <a:spcPts val="0"/>
                        </a:spcAft>
                        <a:buNone/>
                      </a:pPr>
                      <a:r>
                        <a:rPr lang="en-US" sz="1800" b="1" i="0" u="none" strike="noStrike" noProof="0">
                          <a:latin typeface="Helvetica"/>
                        </a:rPr>
                        <a:t>What organizational structures get in the way?</a:t>
                      </a:r>
                      <a:endParaRPr lang="en-US" b="1"/>
                    </a:p>
                  </a:txBody>
                  <a:tcPr/>
                </a:tc>
                <a:tc>
                  <a:txBody>
                    <a:bodyPr/>
                    <a:lstStyle/>
                    <a:p>
                      <a:pPr lvl="0" algn="ctr">
                        <a:lnSpc>
                          <a:spcPct val="100000"/>
                        </a:lnSpc>
                        <a:spcBef>
                          <a:spcPts val="0"/>
                        </a:spcBef>
                        <a:spcAft>
                          <a:spcPts val="0"/>
                        </a:spcAft>
                        <a:buNone/>
                      </a:pPr>
                      <a:r>
                        <a:rPr lang="en-US" sz="1800" b="1" i="0" u="none" strike="noStrike" noProof="0">
                          <a:latin typeface="Helvetica"/>
                        </a:rPr>
                        <a:t>How could you overcome these barriers?</a:t>
                      </a:r>
                      <a:endParaRPr lang="en-US" b="1"/>
                    </a:p>
                  </a:txBody>
                  <a:tcPr/>
                </a:tc>
                <a:extLst>
                  <a:ext uri="{0D108BD9-81ED-4DB2-BD59-A6C34878D82A}">
                    <a16:rowId xmlns:a16="http://schemas.microsoft.com/office/drawing/2014/main" val="1375514601"/>
                  </a:ext>
                </a:extLst>
              </a:tr>
              <a:tr h="3983181">
                <a:tc>
                  <a:txBody>
                    <a:bodyPr/>
                    <a:lstStyle/>
                    <a:p>
                      <a:endParaRPr lang="en-US"/>
                    </a:p>
                  </a:txBody>
                  <a:tcPr/>
                </a:tc>
                <a:tc>
                  <a:txBody>
                    <a:bodyPr/>
                    <a:lstStyle/>
                    <a:p>
                      <a:endParaRPr lang="en-US"/>
                    </a:p>
                  </a:txBody>
                  <a:tcPr/>
                </a:tc>
                <a:extLst>
                  <a:ext uri="{0D108BD9-81ED-4DB2-BD59-A6C34878D82A}">
                    <a16:rowId xmlns:a16="http://schemas.microsoft.com/office/drawing/2014/main" val="1766288721"/>
                  </a:ext>
                </a:extLst>
              </a:tr>
            </a:tbl>
          </a:graphicData>
        </a:graphic>
      </p:graphicFrame>
      <p:grpSp>
        <p:nvGrpSpPr>
          <p:cNvPr id="3" name="Group 2">
            <a:extLst>
              <a:ext uri="{FF2B5EF4-FFF2-40B4-BE49-F238E27FC236}">
                <a16:creationId xmlns:a16="http://schemas.microsoft.com/office/drawing/2014/main" id="{0C0E3900-8B78-4D76-28FD-6A15C8579838}"/>
              </a:ext>
            </a:extLst>
          </p:cNvPr>
          <p:cNvGrpSpPr/>
          <p:nvPr/>
        </p:nvGrpSpPr>
        <p:grpSpPr>
          <a:xfrm>
            <a:off x="5632572" y="5943600"/>
            <a:ext cx="914400" cy="914400"/>
            <a:chOff x="4379494" y="5853110"/>
            <a:chExt cx="914400" cy="914400"/>
          </a:xfrm>
        </p:grpSpPr>
        <p:pic>
          <p:nvPicPr>
            <p:cNvPr id="8" name="Graphic 7" descr="Storytelling outline">
              <a:extLst>
                <a:ext uri="{FF2B5EF4-FFF2-40B4-BE49-F238E27FC236}">
                  <a16:creationId xmlns:a16="http://schemas.microsoft.com/office/drawing/2014/main" id="{CFE0606E-BF59-17DB-C026-313FF77DF6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9" name="Diamond 8">
              <a:extLst>
                <a:ext uri="{FF2B5EF4-FFF2-40B4-BE49-F238E27FC236}">
                  <a16:creationId xmlns:a16="http://schemas.microsoft.com/office/drawing/2014/main" id="{9CC80C08-FE63-6A3C-8175-5C634109E24D}"/>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15</a:t>
              </a:r>
              <a:endParaRPr lang="en-US" sz="900">
                <a:solidFill>
                  <a:schemeClr val="accent2"/>
                </a:solidFill>
              </a:endParaRPr>
            </a:p>
          </p:txBody>
        </p:sp>
      </p:grpSp>
    </p:spTree>
    <p:extLst>
      <p:ext uri="{BB962C8B-B14F-4D97-AF65-F5344CB8AC3E}">
        <p14:creationId xmlns:p14="http://schemas.microsoft.com/office/powerpoint/2010/main" val="11403242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F748-173E-4BFA-56D4-B869FEA9417B}"/>
              </a:ext>
            </a:extLst>
          </p:cNvPr>
          <p:cNvSpPr>
            <a:spLocks noGrp="1"/>
          </p:cNvSpPr>
          <p:nvPr>
            <p:ph type="title"/>
          </p:nvPr>
        </p:nvSpPr>
        <p:spPr>
          <a:xfrm>
            <a:off x="7890913" y="1339127"/>
            <a:ext cx="3643986" cy="4658304"/>
          </a:xfrm>
        </p:spPr>
        <p:txBody>
          <a:bodyPr/>
          <a:lstStyle/>
          <a:p>
            <a:r>
              <a:rPr lang="en-GB"/>
              <a:t>How leaders support</a:t>
            </a:r>
            <a:br>
              <a:rPr lang="en-GB"/>
            </a:br>
            <a:r>
              <a:rPr lang="en-GB"/>
              <a:t>adaptability</a:t>
            </a:r>
          </a:p>
        </p:txBody>
      </p:sp>
      <p:graphicFrame>
        <p:nvGraphicFramePr>
          <p:cNvPr id="8" name="Content Placeholder 8">
            <a:extLst>
              <a:ext uri="{FF2B5EF4-FFF2-40B4-BE49-F238E27FC236}">
                <a16:creationId xmlns:a16="http://schemas.microsoft.com/office/drawing/2014/main" id="{40E55870-EA7D-C8D4-3AA8-CBFBE556EB50}"/>
              </a:ext>
            </a:extLst>
          </p:cNvPr>
          <p:cNvGraphicFramePr>
            <a:graphicFrameLocks noGrp="1"/>
          </p:cNvGraphicFramePr>
          <p:nvPr>
            <p:ph idx="1"/>
            <p:extLst>
              <p:ext uri="{D42A27DB-BD31-4B8C-83A1-F6EECF244321}">
                <p14:modId xmlns:p14="http://schemas.microsoft.com/office/powerpoint/2010/main" val="2410450898"/>
              </p:ext>
            </p:extLst>
          </p:nvPr>
        </p:nvGraphicFramePr>
        <p:xfrm>
          <a:off x="617538" y="1339850"/>
          <a:ext cx="6567487"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D9762812-8D7B-9E70-57E9-0E81996CC327}"/>
              </a:ext>
            </a:extLst>
          </p:cNvPr>
          <p:cNvSpPr>
            <a:spLocks noGrp="1"/>
          </p:cNvSpPr>
          <p:nvPr>
            <p:ph type="ftr" sz="quarter" idx="11"/>
          </p:nvPr>
        </p:nvSpPr>
        <p:spPr>
          <a:xfrm>
            <a:off x="617023" y="6310310"/>
            <a:ext cx="4114800" cy="365125"/>
          </a:xfrm>
        </p:spPr>
        <p:txBody>
          <a:bodyPr/>
          <a:lstStyle/>
          <a:p>
            <a:r>
              <a:rPr lang="en-US"/>
              <a:t>Skills for Success: Adaptability</a:t>
            </a:r>
          </a:p>
        </p:txBody>
      </p:sp>
      <p:sp>
        <p:nvSpPr>
          <p:cNvPr id="5" name="Slide Number Placeholder 4">
            <a:extLst>
              <a:ext uri="{FF2B5EF4-FFF2-40B4-BE49-F238E27FC236}">
                <a16:creationId xmlns:a16="http://schemas.microsoft.com/office/drawing/2014/main" id="{442B44EE-A713-7572-65DF-1AD156A5BE78}"/>
              </a:ext>
            </a:extLst>
          </p:cNvPr>
          <p:cNvSpPr>
            <a:spLocks noGrp="1"/>
          </p:cNvSpPr>
          <p:nvPr>
            <p:ph type="sldNum" sz="quarter" idx="12"/>
          </p:nvPr>
        </p:nvSpPr>
        <p:spPr>
          <a:xfrm>
            <a:off x="10261014" y="6356352"/>
            <a:ext cx="1273885" cy="365125"/>
          </a:xfrm>
        </p:spPr>
        <p:txBody>
          <a:bodyPr/>
          <a:lstStyle/>
          <a:p>
            <a:fld id="{41461A4C-1453-7247-9AAE-4D0675A386AC}" type="slidenum">
              <a:rPr lang="en-US" smtClean="0"/>
              <a:pPr/>
              <a:t>26</a:t>
            </a:fld>
            <a:endParaRPr lang="en-US"/>
          </a:p>
        </p:txBody>
      </p:sp>
      <p:sp>
        <p:nvSpPr>
          <p:cNvPr id="6" name="Text Placeholder 5">
            <a:extLst>
              <a:ext uri="{FF2B5EF4-FFF2-40B4-BE49-F238E27FC236}">
                <a16:creationId xmlns:a16="http://schemas.microsoft.com/office/drawing/2014/main" id="{B35FC7AD-DA56-BDA0-0278-380C4D6496AB}"/>
              </a:ext>
            </a:extLst>
          </p:cNvPr>
          <p:cNvSpPr>
            <a:spLocks noGrp="1"/>
          </p:cNvSpPr>
          <p:nvPr>
            <p:ph type="body" sz="quarter" idx="13"/>
          </p:nvPr>
        </p:nvSpPr>
        <p:spPr>
          <a:xfrm>
            <a:off x="2021305" y="584200"/>
            <a:ext cx="4794788" cy="587375"/>
          </a:xfrm>
        </p:spPr>
        <p:txBody>
          <a:bodyPr/>
          <a:lstStyle/>
          <a:p>
            <a:r>
              <a:rPr lang="en-GB"/>
              <a:t>Discussion</a:t>
            </a:r>
          </a:p>
        </p:txBody>
      </p:sp>
      <p:grpSp>
        <p:nvGrpSpPr>
          <p:cNvPr id="3" name="Group 2">
            <a:extLst>
              <a:ext uri="{FF2B5EF4-FFF2-40B4-BE49-F238E27FC236}">
                <a16:creationId xmlns:a16="http://schemas.microsoft.com/office/drawing/2014/main" id="{4302CD62-4F16-B5BE-3C90-D434E8F32F8E}"/>
              </a:ext>
            </a:extLst>
          </p:cNvPr>
          <p:cNvGrpSpPr/>
          <p:nvPr/>
        </p:nvGrpSpPr>
        <p:grpSpPr>
          <a:xfrm>
            <a:off x="5632572" y="5943600"/>
            <a:ext cx="914400" cy="914400"/>
            <a:chOff x="4379494" y="5853110"/>
            <a:chExt cx="914400" cy="914400"/>
          </a:xfrm>
        </p:grpSpPr>
        <p:pic>
          <p:nvPicPr>
            <p:cNvPr id="7" name="Graphic 6" descr="Storytelling outline">
              <a:extLst>
                <a:ext uri="{FF2B5EF4-FFF2-40B4-BE49-F238E27FC236}">
                  <a16:creationId xmlns:a16="http://schemas.microsoft.com/office/drawing/2014/main" id="{EA182A76-46BF-1E6D-6BFE-1623607E83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9494" y="5853110"/>
              <a:ext cx="914400" cy="914400"/>
            </a:xfrm>
            <a:prstGeom prst="rect">
              <a:avLst/>
            </a:prstGeom>
          </p:spPr>
        </p:pic>
        <p:sp>
          <p:nvSpPr>
            <p:cNvPr id="9" name="Diamond 8">
              <a:extLst>
                <a:ext uri="{FF2B5EF4-FFF2-40B4-BE49-F238E27FC236}">
                  <a16:creationId xmlns:a16="http://schemas.microsoft.com/office/drawing/2014/main" id="{F0BD34BE-9B4D-9356-C6B3-8C0E264F1049}"/>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15</a:t>
              </a:r>
              <a:endParaRPr lang="en-US" sz="900">
                <a:solidFill>
                  <a:schemeClr val="accent2"/>
                </a:solidFill>
              </a:endParaRPr>
            </a:p>
          </p:txBody>
        </p:sp>
      </p:grpSp>
    </p:spTree>
    <p:extLst>
      <p:ext uri="{BB962C8B-B14F-4D97-AF65-F5344CB8AC3E}">
        <p14:creationId xmlns:p14="http://schemas.microsoft.com/office/powerpoint/2010/main" val="79963092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7048-BEF2-643B-DDB6-2A223077A581}"/>
              </a:ext>
            </a:extLst>
          </p:cNvPr>
          <p:cNvSpPr>
            <a:spLocks noGrp="1"/>
          </p:cNvSpPr>
          <p:nvPr>
            <p:ph type="title"/>
          </p:nvPr>
        </p:nvSpPr>
        <p:spPr>
          <a:xfrm>
            <a:off x="7999770" y="1447983"/>
            <a:ext cx="3535129" cy="4413377"/>
          </a:xfrm>
        </p:spPr>
        <p:txBody>
          <a:bodyPr/>
          <a:lstStyle/>
          <a:p>
            <a:r>
              <a:rPr lang="en-US">
                <a:latin typeface="Helvetica"/>
                <a:cs typeface="Helvetica"/>
              </a:rPr>
              <a:t>How leaders support adaptability</a:t>
            </a:r>
            <a:endParaRPr lang="en-US"/>
          </a:p>
        </p:txBody>
      </p:sp>
      <p:sp>
        <p:nvSpPr>
          <p:cNvPr id="4" name="Footer Placeholder 3">
            <a:extLst>
              <a:ext uri="{FF2B5EF4-FFF2-40B4-BE49-F238E27FC236}">
                <a16:creationId xmlns:a16="http://schemas.microsoft.com/office/drawing/2014/main" id="{0AD798F0-E72C-4295-DAC6-925FF7801D63}"/>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0AE89865-8BA6-6ACF-C2C6-6A374A22E930}"/>
              </a:ext>
            </a:extLst>
          </p:cNvPr>
          <p:cNvSpPr>
            <a:spLocks noGrp="1"/>
          </p:cNvSpPr>
          <p:nvPr>
            <p:ph type="sldNum" sz="quarter" idx="12"/>
          </p:nvPr>
        </p:nvSpPr>
        <p:spPr/>
        <p:txBody>
          <a:bodyPr/>
          <a:lstStyle/>
          <a:p>
            <a:fld id="{41461A4C-1453-7247-9AAE-4D0675A386AC}" type="slidenum">
              <a:rPr lang="en-US" smtClean="0"/>
              <a:t>27</a:t>
            </a:fld>
            <a:endParaRPr lang="en-US"/>
          </a:p>
        </p:txBody>
      </p:sp>
      <p:sp>
        <p:nvSpPr>
          <p:cNvPr id="6" name="Text Placeholder 5">
            <a:extLst>
              <a:ext uri="{FF2B5EF4-FFF2-40B4-BE49-F238E27FC236}">
                <a16:creationId xmlns:a16="http://schemas.microsoft.com/office/drawing/2014/main" id="{2AAF53A0-3310-1A1F-FE87-03730315064F}"/>
              </a:ext>
            </a:extLst>
          </p:cNvPr>
          <p:cNvSpPr>
            <a:spLocks noGrp="1"/>
          </p:cNvSpPr>
          <p:nvPr>
            <p:ph type="body" sz="quarter" idx="13"/>
          </p:nvPr>
        </p:nvSpPr>
        <p:spPr/>
        <p:txBody>
          <a:bodyPr/>
          <a:lstStyle/>
          <a:p>
            <a:r>
              <a:rPr lang="en-US">
                <a:latin typeface="Helvetica"/>
                <a:cs typeface="Helvetica"/>
              </a:rPr>
              <a:t>Share your ideas</a:t>
            </a:r>
            <a:endParaRPr lang="en-US"/>
          </a:p>
        </p:txBody>
      </p:sp>
      <p:graphicFrame>
        <p:nvGraphicFramePr>
          <p:cNvPr id="7" name="Table 6">
            <a:extLst>
              <a:ext uri="{FF2B5EF4-FFF2-40B4-BE49-F238E27FC236}">
                <a16:creationId xmlns:a16="http://schemas.microsoft.com/office/drawing/2014/main" id="{A5E1458E-9228-E456-0B3F-B0E6C42CABD2}"/>
              </a:ext>
            </a:extLst>
          </p:cNvPr>
          <p:cNvGraphicFramePr>
            <a:graphicFrameLocks noGrp="1"/>
          </p:cNvGraphicFramePr>
          <p:nvPr>
            <p:extLst>
              <p:ext uri="{D42A27DB-BD31-4B8C-83A1-F6EECF244321}">
                <p14:modId xmlns:p14="http://schemas.microsoft.com/office/powerpoint/2010/main" val="2409196927"/>
              </p:ext>
            </p:extLst>
          </p:nvPr>
        </p:nvGraphicFramePr>
        <p:xfrm>
          <a:off x="623751" y="1293876"/>
          <a:ext cx="6840959" cy="4427501"/>
        </p:xfrm>
        <a:graphic>
          <a:graphicData uri="http://schemas.openxmlformats.org/drawingml/2006/table">
            <a:tbl>
              <a:tblPr firstRow="1" bandRow="1">
                <a:tableStyleId>{5C22544A-7EE6-4342-B048-85BDC9FD1C3A}</a:tableStyleId>
              </a:tblPr>
              <a:tblGrid>
                <a:gridCol w="6840959">
                  <a:extLst>
                    <a:ext uri="{9D8B030D-6E8A-4147-A177-3AD203B41FA5}">
                      <a16:colId xmlns:a16="http://schemas.microsoft.com/office/drawing/2014/main" val="2687648342"/>
                    </a:ext>
                  </a:extLst>
                </a:gridCol>
              </a:tblGrid>
              <a:tr h="596804">
                <a:tc>
                  <a:txBody>
                    <a:bodyPr/>
                    <a:lstStyle/>
                    <a:p>
                      <a:pPr lvl="0" algn="ctr">
                        <a:lnSpc>
                          <a:spcPct val="100000"/>
                        </a:lnSpc>
                        <a:spcBef>
                          <a:spcPts val="0"/>
                        </a:spcBef>
                        <a:spcAft>
                          <a:spcPts val="0"/>
                        </a:spcAft>
                        <a:buNone/>
                      </a:pPr>
                      <a:r>
                        <a:rPr lang="en-US" sz="1800" b="1" i="0" u="none" strike="noStrike" noProof="0">
                          <a:latin typeface="Helvetica"/>
                        </a:rPr>
                        <a:t>What must leaders do to support </a:t>
                      </a:r>
                      <a:endParaRPr lang="en-US" b="1"/>
                    </a:p>
                    <a:p>
                      <a:pPr lvl="0" algn="ctr">
                        <a:buNone/>
                      </a:pPr>
                      <a:r>
                        <a:rPr lang="en-US" sz="1800" b="1" i="0" u="none" strike="noStrike" noProof="0">
                          <a:latin typeface="Helvetica"/>
                        </a:rPr>
                        <a:t>Adaptability?</a:t>
                      </a:r>
                      <a:endParaRPr lang="en-US" b="1"/>
                    </a:p>
                  </a:txBody>
                  <a:tcPr/>
                </a:tc>
                <a:extLst>
                  <a:ext uri="{0D108BD9-81ED-4DB2-BD59-A6C34878D82A}">
                    <a16:rowId xmlns:a16="http://schemas.microsoft.com/office/drawing/2014/main" val="1375514601"/>
                  </a:ext>
                </a:extLst>
              </a:tr>
              <a:tr h="3787421">
                <a:tc>
                  <a:txBody>
                    <a:bodyPr/>
                    <a:lstStyle/>
                    <a:p>
                      <a:endParaRPr lang="en-US"/>
                    </a:p>
                  </a:txBody>
                  <a:tcPr/>
                </a:tc>
                <a:extLst>
                  <a:ext uri="{0D108BD9-81ED-4DB2-BD59-A6C34878D82A}">
                    <a16:rowId xmlns:a16="http://schemas.microsoft.com/office/drawing/2014/main" val="1766288721"/>
                  </a:ext>
                </a:extLst>
              </a:tr>
            </a:tbl>
          </a:graphicData>
        </a:graphic>
      </p:graphicFrame>
      <p:grpSp>
        <p:nvGrpSpPr>
          <p:cNvPr id="3" name="Group 2">
            <a:extLst>
              <a:ext uri="{FF2B5EF4-FFF2-40B4-BE49-F238E27FC236}">
                <a16:creationId xmlns:a16="http://schemas.microsoft.com/office/drawing/2014/main" id="{115381C7-C113-2B2F-8DBB-B644775F8B62}"/>
              </a:ext>
            </a:extLst>
          </p:cNvPr>
          <p:cNvGrpSpPr/>
          <p:nvPr/>
        </p:nvGrpSpPr>
        <p:grpSpPr>
          <a:xfrm>
            <a:off x="5632572" y="5943600"/>
            <a:ext cx="914400" cy="914400"/>
            <a:chOff x="4379494" y="5853110"/>
            <a:chExt cx="914400" cy="914400"/>
          </a:xfrm>
        </p:grpSpPr>
        <p:pic>
          <p:nvPicPr>
            <p:cNvPr id="8" name="Graphic 7" descr="Storytelling outline">
              <a:extLst>
                <a:ext uri="{FF2B5EF4-FFF2-40B4-BE49-F238E27FC236}">
                  <a16:creationId xmlns:a16="http://schemas.microsoft.com/office/drawing/2014/main" id="{B449C850-7959-13DC-F1CA-93F4B5FE7F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9494" y="5853110"/>
              <a:ext cx="914400" cy="914400"/>
            </a:xfrm>
            <a:prstGeom prst="rect">
              <a:avLst/>
            </a:prstGeom>
          </p:spPr>
        </p:pic>
        <p:sp>
          <p:nvSpPr>
            <p:cNvPr id="9" name="Diamond 8">
              <a:extLst>
                <a:ext uri="{FF2B5EF4-FFF2-40B4-BE49-F238E27FC236}">
                  <a16:creationId xmlns:a16="http://schemas.microsoft.com/office/drawing/2014/main" id="{71CBBC95-5A14-084A-AED1-809594B1397F}"/>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15</a:t>
              </a:r>
              <a:endParaRPr lang="en-US" sz="900">
                <a:solidFill>
                  <a:schemeClr val="accent2"/>
                </a:solidFill>
              </a:endParaRPr>
            </a:p>
          </p:txBody>
        </p:sp>
      </p:grpSp>
    </p:spTree>
    <p:extLst>
      <p:ext uri="{BB962C8B-B14F-4D97-AF65-F5344CB8AC3E}">
        <p14:creationId xmlns:p14="http://schemas.microsoft.com/office/powerpoint/2010/main" val="257119506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3C6A-1597-183E-831C-F6910BBC8CFE}"/>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D779EF2-4769-96D4-2964-053E7A835D95}"/>
              </a:ext>
            </a:extLst>
          </p:cNvPr>
          <p:cNvSpPr>
            <a:spLocks noGrp="1"/>
          </p:cNvSpPr>
          <p:nvPr>
            <p:ph idx="1"/>
          </p:nvPr>
        </p:nvSpPr>
        <p:spPr>
          <a:xfrm>
            <a:off x="8075691" y="1242875"/>
            <a:ext cx="3510452" cy="4658304"/>
          </a:xfrm>
        </p:spPr>
        <p:txBody>
          <a:bodyPr/>
          <a:lstStyle/>
          <a:p>
            <a:r>
              <a:rPr lang="en-GB"/>
              <a:t>Some examples include:</a:t>
            </a:r>
          </a:p>
          <a:p>
            <a:pPr lvl="1"/>
            <a:r>
              <a:rPr lang="en-GB"/>
              <a:t>Lead by example</a:t>
            </a:r>
          </a:p>
          <a:p>
            <a:pPr lvl="1"/>
            <a:r>
              <a:rPr lang="en-GB"/>
              <a:t>Share stories</a:t>
            </a:r>
          </a:p>
          <a:p>
            <a:pPr lvl="1"/>
            <a:r>
              <a:rPr lang="en-GB"/>
              <a:t>Reward mistakes and learning</a:t>
            </a:r>
          </a:p>
          <a:p>
            <a:pPr lvl="1"/>
            <a:r>
              <a:rPr lang="en-GB"/>
              <a:t>Communicate plans and strategies</a:t>
            </a:r>
          </a:p>
          <a:p>
            <a:pPr lvl="1"/>
            <a:r>
              <a:rPr lang="en-GB"/>
              <a:t>Solicit input and feedback, broadly and often</a:t>
            </a:r>
          </a:p>
        </p:txBody>
      </p:sp>
      <p:sp>
        <p:nvSpPr>
          <p:cNvPr id="4" name="Footer Placeholder 3">
            <a:extLst>
              <a:ext uri="{FF2B5EF4-FFF2-40B4-BE49-F238E27FC236}">
                <a16:creationId xmlns:a16="http://schemas.microsoft.com/office/drawing/2014/main" id="{CC633129-E5CB-5AB4-7F1C-886A7A4BDC98}"/>
              </a:ext>
            </a:extLst>
          </p:cNvPr>
          <p:cNvSpPr>
            <a:spLocks noGrp="1"/>
          </p:cNvSpPr>
          <p:nvPr>
            <p:ph type="ftr" sz="quarter" idx="11"/>
          </p:nvPr>
        </p:nvSpPr>
        <p:spPr>
          <a:xfrm>
            <a:off x="620095" y="6310310"/>
            <a:ext cx="4114800" cy="365125"/>
          </a:xfrm>
        </p:spPr>
        <p:txBody>
          <a:bodyPr/>
          <a:lstStyle/>
          <a:p>
            <a:r>
              <a:rPr lang="en-US"/>
              <a:t>Skills for Success: Adaptability</a:t>
            </a:r>
          </a:p>
        </p:txBody>
      </p:sp>
      <p:sp>
        <p:nvSpPr>
          <p:cNvPr id="5" name="Slide Number Placeholder 4">
            <a:extLst>
              <a:ext uri="{FF2B5EF4-FFF2-40B4-BE49-F238E27FC236}">
                <a16:creationId xmlns:a16="http://schemas.microsoft.com/office/drawing/2014/main" id="{4C6BCCD2-6651-F772-A809-E27E2A60ED23}"/>
              </a:ext>
            </a:extLst>
          </p:cNvPr>
          <p:cNvSpPr>
            <a:spLocks noGrp="1"/>
          </p:cNvSpPr>
          <p:nvPr>
            <p:ph type="sldNum" sz="quarter" idx="12"/>
          </p:nvPr>
        </p:nvSpPr>
        <p:spPr>
          <a:xfrm>
            <a:off x="10312258" y="6356352"/>
            <a:ext cx="1273885" cy="365125"/>
          </a:xfrm>
        </p:spPr>
        <p:txBody>
          <a:bodyPr/>
          <a:lstStyle/>
          <a:p>
            <a:fld id="{41461A4C-1453-7247-9AAE-4D0675A386AC}" type="slidenum">
              <a:rPr lang="en-US" smtClean="0"/>
              <a:pPr/>
              <a:t>28</a:t>
            </a:fld>
            <a:endParaRPr lang="en-US"/>
          </a:p>
        </p:txBody>
      </p:sp>
      <p:graphicFrame>
        <p:nvGraphicFramePr>
          <p:cNvPr id="10" name="Content Placeholder 8">
            <a:extLst>
              <a:ext uri="{FF2B5EF4-FFF2-40B4-BE49-F238E27FC236}">
                <a16:creationId xmlns:a16="http://schemas.microsoft.com/office/drawing/2014/main" id="{24B8F0D9-7E43-C39D-F994-047B27125D4F}"/>
              </a:ext>
            </a:extLst>
          </p:cNvPr>
          <p:cNvGraphicFramePr>
            <a:graphicFrameLocks noGrp="1"/>
          </p:cNvGraphicFramePr>
          <p:nvPr>
            <p:ph sz="quarter" idx="13"/>
          </p:nvPr>
        </p:nvGraphicFramePr>
        <p:xfrm>
          <a:off x="620713" y="1273227"/>
          <a:ext cx="6490571" cy="4627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86D5A756-C083-4D1C-50C1-63ADE898045E}"/>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AF686689-9C8A-D24E-5E2D-70F689CAE8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9494" y="5853110"/>
              <a:ext cx="914400" cy="914400"/>
            </a:xfrm>
            <a:prstGeom prst="rect">
              <a:avLst/>
            </a:prstGeom>
          </p:spPr>
        </p:pic>
        <p:sp>
          <p:nvSpPr>
            <p:cNvPr id="6" name="Diamond 5">
              <a:extLst>
                <a:ext uri="{FF2B5EF4-FFF2-40B4-BE49-F238E27FC236}">
                  <a16:creationId xmlns:a16="http://schemas.microsoft.com/office/drawing/2014/main" id="{DA15BE41-68EB-2BF1-0B37-DF45B7FF563D}"/>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16</a:t>
              </a:r>
              <a:endParaRPr lang="en-US" sz="900">
                <a:solidFill>
                  <a:schemeClr val="accent2"/>
                </a:solidFill>
              </a:endParaRPr>
            </a:p>
          </p:txBody>
        </p:sp>
      </p:grpSp>
    </p:spTree>
    <p:extLst>
      <p:ext uri="{BB962C8B-B14F-4D97-AF65-F5344CB8AC3E}">
        <p14:creationId xmlns:p14="http://schemas.microsoft.com/office/powerpoint/2010/main" val="519803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1000"/>
                                        <p:tgtEl>
                                          <p:spTgt spid="11">
                                            <p:txEl>
                                              <p:pRg st="3" end="3"/>
                                            </p:txEl>
                                          </p:spTgt>
                                        </p:tgtEl>
                                      </p:cBhvr>
                                    </p:animEffect>
                                    <p:anim calcmode="lin" valueType="num">
                                      <p:cBhvr>
                                        <p:cTn id="2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1000"/>
                                        <p:tgtEl>
                                          <p:spTgt spid="11">
                                            <p:txEl>
                                              <p:pRg st="5" end="5"/>
                                            </p:txEl>
                                          </p:spTgt>
                                        </p:tgtEl>
                                      </p:cBhvr>
                                    </p:animEffect>
                                    <p:anim calcmode="lin" valueType="num">
                                      <p:cBhvr>
                                        <p:cTn id="3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6F7FB-C6AD-5E4B-5BC1-7077C13054E5}"/>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DC8F61C0-42BD-0458-4665-73A69B08702F}"/>
              </a:ext>
            </a:extLst>
          </p:cNvPr>
          <p:cNvSpPr>
            <a:spLocks noGrp="1"/>
          </p:cNvSpPr>
          <p:nvPr>
            <p:ph type="title"/>
          </p:nvPr>
        </p:nvSpPr>
        <p:spPr>
          <a:xfrm>
            <a:off x="7890913" y="1339127"/>
            <a:ext cx="3643986" cy="4658304"/>
          </a:xfrm>
        </p:spPr>
        <p:txBody>
          <a:bodyPr/>
          <a:lstStyle/>
          <a:p>
            <a:r>
              <a:rPr lang="en-GB"/>
              <a:t>How managers support</a:t>
            </a:r>
            <a:br>
              <a:rPr lang="en-GB"/>
            </a:br>
            <a:r>
              <a:rPr lang="en-GB"/>
              <a:t>adaptability</a:t>
            </a:r>
          </a:p>
        </p:txBody>
      </p:sp>
      <p:graphicFrame>
        <p:nvGraphicFramePr>
          <p:cNvPr id="8" name="Content Placeholder 8">
            <a:extLst>
              <a:ext uri="{FF2B5EF4-FFF2-40B4-BE49-F238E27FC236}">
                <a16:creationId xmlns:a16="http://schemas.microsoft.com/office/drawing/2014/main" id="{96C9ECB3-6534-489A-27CF-3895BABDBF3B}"/>
              </a:ext>
            </a:extLst>
          </p:cNvPr>
          <p:cNvGraphicFramePr>
            <a:graphicFrameLocks noGrp="1"/>
          </p:cNvGraphicFramePr>
          <p:nvPr>
            <p:ph idx="1"/>
            <p:extLst>
              <p:ext uri="{D42A27DB-BD31-4B8C-83A1-F6EECF244321}">
                <p14:modId xmlns:p14="http://schemas.microsoft.com/office/powerpoint/2010/main" val="776954490"/>
              </p:ext>
            </p:extLst>
          </p:nvPr>
        </p:nvGraphicFramePr>
        <p:xfrm>
          <a:off x="617538" y="1339850"/>
          <a:ext cx="6567487" cy="465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29C739F-D979-294C-12EB-0208F5B179EB}"/>
              </a:ext>
            </a:extLst>
          </p:cNvPr>
          <p:cNvSpPr>
            <a:spLocks noGrp="1"/>
          </p:cNvSpPr>
          <p:nvPr>
            <p:ph type="ftr" sz="quarter" idx="11"/>
          </p:nvPr>
        </p:nvSpPr>
        <p:spPr>
          <a:xfrm>
            <a:off x="617023" y="6310310"/>
            <a:ext cx="4114800" cy="365125"/>
          </a:xfrm>
        </p:spPr>
        <p:txBody>
          <a:bodyPr/>
          <a:lstStyle/>
          <a:p>
            <a:r>
              <a:rPr lang="en-US"/>
              <a:t>Skills for Success: Adaptability</a:t>
            </a:r>
          </a:p>
        </p:txBody>
      </p:sp>
      <p:sp>
        <p:nvSpPr>
          <p:cNvPr id="5" name="Slide Number Placeholder 4">
            <a:extLst>
              <a:ext uri="{FF2B5EF4-FFF2-40B4-BE49-F238E27FC236}">
                <a16:creationId xmlns:a16="http://schemas.microsoft.com/office/drawing/2014/main" id="{51B0461E-5D7B-F65E-A34E-0EAAA57D7A73}"/>
              </a:ext>
            </a:extLst>
          </p:cNvPr>
          <p:cNvSpPr>
            <a:spLocks noGrp="1"/>
          </p:cNvSpPr>
          <p:nvPr>
            <p:ph type="sldNum" sz="quarter" idx="12"/>
          </p:nvPr>
        </p:nvSpPr>
        <p:spPr>
          <a:xfrm>
            <a:off x="10261014" y="6356352"/>
            <a:ext cx="1273885" cy="365125"/>
          </a:xfrm>
        </p:spPr>
        <p:txBody>
          <a:bodyPr/>
          <a:lstStyle/>
          <a:p>
            <a:fld id="{41461A4C-1453-7247-9AAE-4D0675A386AC}" type="slidenum">
              <a:rPr lang="en-US" smtClean="0"/>
              <a:pPr/>
              <a:t>29</a:t>
            </a:fld>
            <a:endParaRPr lang="en-US"/>
          </a:p>
        </p:txBody>
      </p:sp>
      <p:sp>
        <p:nvSpPr>
          <p:cNvPr id="6" name="Text Placeholder 5">
            <a:extLst>
              <a:ext uri="{FF2B5EF4-FFF2-40B4-BE49-F238E27FC236}">
                <a16:creationId xmlns:a16="http://schemas.microsoft.com/office/drawing/2014/main" id="{7B4E200C-796F-E9E8-8F5A-CBEE33DA54A8}"/>
              </a:ext>
            </a:extLst>
          </p:cNvPr>
          <p:cNvSpPr>
            <a:spLocks noGrp="1"/>
          </p:cNvSpPr>
          <p:nvPr>
            <p:ph type="body" sz="quarter" idx="13"/>
          </p:nvPr>
        </p:nvSpPr>
        <p:spPr>
          <a:xfrm>
            <a:off x="2021305" y="584200"/>
            <a:ext cx="4794788" cy="587375"/>
          </a:xfrm>
        </p:spPr>
        <p:txBody>
          <a:bodyPr/>
          <a:lstStyle/>
          <a:p>
            <a:r>
              <a:rPr lang="en-GB"/>
              <a:t>Discussion</a:t>
            </a:r>
          </a:p>
        </p:txBody>
      </p:sp>
      <p:grpSp>
        <p:nvGrpSpPr>
          <p:cNvPr id="2" name="Group 1">
            <a:extLst>
              <a:ext uri="{FF2B5EF4-FFF2-40B4-BE49-F238E27FC236}">
                <a16:creationId xmlns:a16="http://schemas.microsoft.com/office/drawing/2014/main" id="{43F11C5C-29A9-2405-5C03-383FC2870EC6}"/>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326DCCF6-AA5F-92A3-2A94-5C03DCD36B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9494" y="5853110"/>
              <a:ext cx="914400" cy="914400"/>
            </a:xfrm>
            <a:prstGeom prst="rect">
              <a:avLst/>
            </a:prstGeom>
          </p:spPr>
        </p:pic>
        <p:sp>
          <p:nvSpPr>
            <p:cNvPr id="7" name="Diamond 6">
              <a:extLst>
                <a:ext uri="{FF2B5EF4-FFF2-40B4-BE49-F238E27FC236}">
                  <a16:creationId xmlns:a16="http://schemas.microsoft.com/office/drawing/2014/main" id="{0A46BDD9-D69F-8A19-FFC2-857ED0E773FD}"/>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15</a:t>
              </a:r>
              <a:endParaRPr lang="en-US" sz="900">
                <a:solidFill>
                  <a:schemeClr val="accent2"/>
                </a:solidFill>
              </a:endParaRPr>
            </a:p>
          </p:txBody>
        </p:sp>
      </p:grpSp>
    </p:spTree>
    <p:extLst>
      <p:ext uri="{BB962C8B-B14F-4D97-AF65-F5344CB8AC3E}">
        <p14:creationId xmlns:p14="http://schemas.microsoft.com/office/powerpoint/2010/main" val="218668349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C2DBB1-E364-67BB-3FF7-942A6257B089}"/>
              </a:ext>
            </a:extLst>
          </p:cNvPr>
          <p:cNvSpPr>
            <a:spLocks noGrp="1"/>
          </p:cNvSpPr>
          <p:nvPr>
            <p:ph type="ctrTitle"/>
          </p:nvPr>
        </p:nvSpPr>
        <p:spPr/>
        <p:txBody>
          <a:bodyPr/>
          <a:lstStyle/>
          <a:p>
            <a:r>
              <a:rPr lang="en-GB"/>
              <a:t>Activating adaptability</a:t>
            </a:r>
          </a:p>
        </p:txBody>
      </p:sp>
      <p:sp>
        <p:nvSpPr>
          <p:cNvPr id="30" name="Text Placeholder 29">
            <a:extLst>
              <a:ext uri="{FF2B5EF4-FFF2-40B4-BE49-F238E27FC236}">
                <a16:creationId xmlns:a16="http://schemas.microsoft.com/office/drawing/2014/main" id="{C09E7A3B-0C44-799A-BA3D-80DE281FFEBD}"/>
              </a:ext>
            </a:extLst>
          </p:cNvPr>
          <p:cNvSpPr>
            <a:spLocks noGrp="1"/>
          </p:cNvSpPr>
          <p:nvPr>
            <p:ph type="subTitle" idx="1"/>
          </p:nvPr>
        </p:nvSpPr>
        <p:spPr/>
        <p:txBody>
          <a:bodyPr>
            <a:normAutofit lnSpcReduction="10000"/>
          </a:bodyPr>
          <a:lstStyle/>
          <a:p>
            <a:r>
              <a:rPr lang="en-GB"/>
              <a:t>Skills for Success </a:t>
            </a:r>
            <a:br>
              <a:rPr lang="en-GB"/>
            </a:br>
            <a:r>
              <a:rPr lang="en-GB"/>
              <a:t>for Learning Professionals</a:t>
            </a:r>
          </a:p>
        </p:txBody>
      </p:sp>
    </p:spTree>
    <p:extLst>
      <p:ext uri="{BB962C8B-B14F-4D97-AF65-F5344CB8AC3E}">
        <p14:creationId xmlns:p14="http://schemas.microsoft.com/office/powerpoint/2010/main" val="115699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8F7C-4B90-9809-BD53-3394A0073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7F808-333F-ACEB-FBF6-FFC4D3720808}"/>
              </a:ext>
            </a:extLst>
          </p:cNvPr>
          <p:cNvSpPr>
            <a:spLocks noGrp="1"/>
          </p:cNvSpPr>
          <p:nvPr>
            <p:ph type="title"/>
          </p:nvPr>
        </p:nvSpPr>
        <p:spPr>
          <a:xfrm>
            <a:off x="7999770" y="1447983"/>
            <a:ext cx="3535129" cy="4413377"/>
          </a:xfrm>
        </p:spPr>
        <p:txBody>
          <a:bodyPr/>
          <a:lstStyle/>
          <a:p>
            <a:r>
              <a:rPr lang="en-US">
                <a:latin typeface="Helvetica"/>
                <a:cs typeface="Helvetica"/>
              </a:rPr>
              <a:t>How managers support adaptability</a:t>
            </a:r>
            <a:endParaRPr lang="en-US"/>
          </a:p>
        </p:txBody>
      </p:sp>
      <p:sp>
        <p:nvSpPr>
          <p:cNvPr id="4" name="Footer Placeholder 3">
            <a:extLst>
              <a:ext uri="{FF2B5EF4-FFF2-40B4-BE49-F238E27FC236}">
                <a16:creationId xmlns:a16="http://schemas.microsoft.com/office/drawing/2014/main" id="{EE252391-C062-DBA3-751E-D3041C6827F1}"/>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07162B71-BED6-309C-8222-54555FBBCB68}"/>
              </a:ext>
            </a:extLst>
          </p:cNvPr>
          <p:cNvSpPr>
            <a:spLocks noGrp="1"/>
          </p:cNvSpPr>
          <p:nvPr>
            <p:ph type="sldNum" sz="quarter" idx="12"/>
          </p:nvPr>
        </p:nvSpPr>
        <p:spPr/>
        <p:txBody>
          <a:bodyPr/>
          <a:lstStyle/>
          <a:p>
            <a:fld id="{41461A4C-1453-7247-9AAE-4D0675A386AC}" type="slidenum">
              <a:rPr lang="en-US" smtClean="0"/>
              <a:t>30</a:t>
            </a:fld>
            <a:endParaRPr lang="en-US"/>
          </a:p>
        </p:txBody>
      </p:sp>
      <p:sp>
        <p:nvSpPr>
          <p:cNvPr id="6" name="Text Placeholder 5">
            <a:extLst>
              <a:ext uri="{FF2B5EF4-FFF2-40B4-BE49-F238E27FC236}">
                <a16:creationId xmlns:a16="http://schemas.microsoft.com/office/drawing/2014/main" id="{360EC9A5-2945-132C-ED18-7F9FED743FA6}"/>
              </a:ext>
            </a:extLst>
          </p:cNvPr>
          <p:cNvSpPr>
            <a:spLocks noGrp="1"/>
          </p:cNvSpPr>
          <p:nvPr>
            <p:ph type="body" sz="quarter" idx="13"/>
          </p:nvPr>
        </p:nvSpPr>
        <p:spPr/>
        <p:txBody>
          <a:bodyPr/>
          <a:lstStyle/>
          <a:p>
            <a:r>
              <a:rPr lang="en-US">
                <a:latin typeface="Helvetica"/>
                <a:cs typeface="Helvetica"/>
              </a:rPr>
              <a:t>Share your ideas</a:t>
            </a:r>
            <a:endParaRPr lang="en-US"/>
          </a:p>
        </p:txBody>
      </p:sp>
      <p:graphicFrame>
        <p:nvGraphicFramePr>
          <p:cNvPr id="7" name="Table 6">
            <a:extLst>
              <a:ext uri="{FF2B5EF4-FFF2-40B4-BE49-F238E27FC236}">
                <a16:creationId xmlns:a16="http://schemas.microsoft.com/office/drawing/2014/main" id="{47E61355-F4BF-18D4-5211-36DB6106FEFA}"/>
              </a:ext>
            </a:extLst>
          </p:cNvPr>
          <p:cNvGraphicFramePr>
            <a:graphicFrameLocks noGrp="1"/>
          </p:cNvGraphicFramePr>
          <p:nvPr>
            <p:extLst>
              <p:ext uri="{D42A27DB-BD31-4B8C-83A1-F6EECF244321}">
                <p14:modId xmlns:p14="http://schemas.microsoft.com/office/powerpoint/2010/main" val="126664470"/>
              </p:ext>
            </p:extLst>
          </p:nvPr>
        </p:nvGraphicFramePr>
        <p:xfrm>
          <a:off x="623751" y="1293876"/>
          <a:ext cx="6840959" cy="4523443"/>
        </p:xfrm>
        <a:graphic>
          <a:graphicData uri="http://schemas.openxmlformats.org/drawingml/2006/table">
            <a:tbl>
              <a:tblPr firstRow="1" bandRow="1">
                <a:tableStyleId>{5C22544A-7EE6-4342-B048-85BDC9FD1C3A}</a:tableStyleId>
              </a:tblPr>
              <a:tblGrid>
                <a:gridCol w="6840959">
                  <a:extLst>
                    <a:ext uri="{9D8B030D-6E8A-4147-A177-3AD203B41FA5}">
                      <a16:colId xmlns:a16="http://schemas.microsoft.com/office/drawing/2014/main" val="2687648342"/>
                    </a:ext>
                  </a:extLst>
                </a:gridCol>
              </a:tblGrid>
              <a:tr h="736022">
                <a:tc>
                  <a:txBody>
                    <a:bodyPr/>
                    <a:lstStyle/>
                    <a:p>
                      <a:pPr lvl="0" algn="ctr">
                        <a:lnSpc>
                          <a:spcPct val="100000"/>
                        </a:lnSpc>
                        <a:spcBef>
                          <a:spcPts val="0"/>
                        </a:spcBef>
                        <a:spcAft>
                          <a:spcPts val="0"/>
                        </a:spcAft>
                        <a:buNone/>
                      </a:pPr>
                      <a:r>
                        <a:rPr lang="en-US" sz="1800" b="1" i="0" u="none" strike="noStrike" noProof="0">
                          <a:latin typeface="Helvetica"/>
                        </a:rPr>
                        <a:t>What must managers do to support </a:t>
                      </a:r>
                      <a:endParaRPr lang="en-US" b="1" i="0">
                        <a:latin typeface="Helvetica"/>
                      </a:endParaRPr>
                    </a:p>
                    <a:p>
                      <a:pPr lvl="0" algn="ctr">
                        <a:buNone/>
                      </a:pPr>
                      <a:r>
                        <a:rPr lang="en-US" sz="1800" b="1" i="0" u="none" strike="noStrike" noProof="0">
                          <a:latin typeface="Helvetica"/>
                        </a:rPr>
                        <a:t>Adaptability?</a:t>
                      </a:r>
                      <a:endParaRPr lang="en-US" b="1" i="0">
                        <a:latin typeface="Helvetica"/>
                      </a:endParaRPr>
                    </a:p>
                  </a:txBody>
                  <a:tcPr/>
                </a:tc>
                <a:extLst>
                  <a:ext uri="{0D108BD9-81ED-4DB2-BD59-A6C34878D82A}">
                    <a16:rowId xmlns:a16="http://schemas.microsoft.com/office/drawing/2014/main" val="1375514601"/>
                  </a:ext>
                </a:extLst>
              </a:tr>
              <a:tr h="3787421">
                <a:tc>
                  <a:txBody>
                    <a:bodyPr/>
                    <a:lstStyle/>
                    <a:p>
                      <a:endParaRPr lang="en-US"/>
                    </a:p>
                  </a:txBody>
                  <a:tcPr/>
                </a:tc>
                <a:extLst>
                  <a:ext uri="{0D108BD9-81ED-4DB2-BD59-A6C34878D82A}">
                    <a16:rowId xmlns:a16="http://schemas.microsoft.com/office/drawing/2014/main" val="1766288721"/>
                  </a:ext>
                </a:extLst>
              </a:tr>
            </a:tbl>
          </a:graphicData>
        </a:graphic>
      </p:graphicFrame>
      <p:grpSp>
        <p:nvGrpSpPr>
          <p:cNvPr id="3" name="Group 2">
            <a:extLst>
              <a:ext uri="{FF2B5EF4-FFF2-40B4-BE49-F238E27FC236}">
                <a16:creationId xmlns:a16="http://schemas.microsoft.com/office/drawing/2014/main" id="{7BF5FD1F-BAE3-3772-4638-0A40217871A0}"/>
              </a:ext>
            </a:extLst>
          </p:cNvPr>
          <p:cNvGrpSpPr/>
          <p:nvPr/>
        </p:nvGrpSpPr>
        <p:grpSpPr>
          <a:xfrm>
            <a:off x="5632572" y="5943600"/>
            <a:ext cx="914400" cy="914400"/>
            <a:chOff x="4379494" y="5853110"/>
            <a:chExt cx="914400" cy="914400"/>
          </a:xfrm>
        </p:grpSpPr>
        <p:pic>
          <p:nvPicPr>
            <p:cNvPr id="8" name="Graphic 7" descr="Storytelling outline">
              <a:extLst>
                <a:ext uri="{FF2B5EF4-FFF2-40B4-BE49-F238E27FC236}">
                  <a16:creationId xmlns:a16="http://schemas.microsoft.com/office/drawing/2014/main" id="{1ED8F792-3380-D1E4-294E-D72C5AD2A2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9494" y="5853110"/>
              <a:ext cx="914400" cy="914400"/>
            </a:xfrm>
            <a:prstGeom prst="rect">
              <a:avLst/>
            </a:prstGeom>
          </p:spPr>
        </p:pic>
        <p:sp>
          <p:nvSpPr>
            <p:cNvPr id="9" name="Diamond 8">
              <a:extLst>
                <a:ext uri="{FF2B5EF4-FFF2-40B4-BE49-F238E27FC236}">
                  <a16:creationId xmlns:a16="http://schemas.microsoft.com/office/drawing/2014/main" id="{6EF7272B-F9A2-1B67-D836-A4A94290A3B9}"/>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15</a:t>
              </a:r>
              <a:endParaRPr lang="en-US" sz="900">
                <a:solidFill>
                  <a:schemeClr val="accent2"/>
                </a:solidFill>
              </a:endParaRPr>
            </a:p>
          </p:txBody>
        </p:sp>
      </p:grpSp>
    </p:spTree>
    <p:extLst>
      <p:ext uri="{BB962C8B-B14F-4D97-AF65-F5344CB8AC3E}">
        <p14:creationId xmlns:p14="http://schemas.microsoft.com/office/powerpoint/2010/main" val="390671794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D8B8-2E79-B3E6-E39D-8747406BDBB9}"/>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1124162-E370-45C3-B34D-7125057AFA59}"/>
              </a:ext>
            </a:extLst>
          </p:cNvPr>
          <p:cNvSpPr>
            <a:spLocks noGrp="1"/>
          </p:cNvSpPr>
          <p:nvPr>
            <p:ph idx="1"/>
          </p:nvPr>
        </p:nvSpPr>
        <p:spPr>
          <a:xfrm>
            <a:off x="8075691" y="1242875"/>
            <a:ext cx="3510452" cy="4658304"/>
          </a:xfrm>
        </p:spPr>
        <p:txBody>
          <a:bodyPr>
            <a:normAutofit fontScale="85000" lnSpcReduction="20000"/>
          </a:bodyPr>
          <a:lstStyle/>
          <a:p>
            <a:r>
              <a:rPr lang="en-GB"/>
              <a:t>Similar to leaders plus:</a:t>
            </a:r>
          </a:p>
          <a:p>
            <a:pPr lvl="1"/>
            <a:r>
              <a:rPr lang="en-GB"/>
              <a:t>Coach whenever possible</a:t>
            </a:r>
          </a:p>
          <a:p>
            <a:pPr lvl="1"/>
            <a:r>
              <a:rPr lang="en-GB"/>
              <a:t>Adapt to the individual</a:t>
            </a:r>
          </a:p>
          <a:p>
            <a:pPr lvl="1"/>
            <a:r>
              <a:rPr lang="en-GB"/>
              <a:t>Set and refine goals together</a:t>
            </a:r>
          </a:p>
          <a:p>
            <a:pPr lvl="1"/>
            <a:r>
              <a:rPr lang="en-GB"/>
              <a:t>Link goals and tasks to strategy</a:t>
            </a:r>
          </a:p>
          <a:p>
            <a:pPr lvl="1"/>
            <a:r>
              <a:rPr lang="en-GB"/>
              <a:t>Offer choice and autonomy/support as needed</a:t>
            </a:r>
          </a:p>
          <a:p>
            <a:pPr lvl="1"/>
            <a:r>
              <a:rPr lang="en-GB"/>
              <a:t>Demonstrate consistency</a:t>
            </a:r>
          </a:p>
          <a:p>
            <a:pPr lvl="1"/>
            <a:r>
              <a:rPr lang="en-GB"/>
              <a:t>Minimize distractions</a:t>
            </a:r>
          </a:p>
          <a:p>
            <a:pPr lvl="1"/>
            <a:r>
              <a:rPr lang="en-GB"/>
              <a:t>Support prioritization</a:t>
            </a:r>
          </a:p>
          <a:p>
            <a:pPr lvl="1"/>
            <a:r>
              <a:rPr lang="en-GB"/>
              <a:t>Support self-improvement</a:t>
            </a:r>
          </a:p>
          <a:p>
            <a:pPr lvl="1"/>
            <a:r>
              <a:rPr lang="en-GB"/>
              <a:t>Check in regularly</a:t>
            </a:r>
          </a:p>
          <a:p>
            <a:pPr lvl="1"/>
            <a:endParaRPr lang="en-GB"/>
          </a:p>
        </p:txBody>
      </p:sp>
      <p:sp>
        <p:nvSpPr>
          <p:cNvPr id="4" name="Footer Placeholder 3">
            <a:extLst>
              <a:ext uri="{FF2B5EF4-FFF2-40B4-BE49-F238E27FC236}">
                <a16:creationId xmlns:a16="http://schemas.microsoft.com/office/drawing/2014/main" id="{4A3B4498-3F9F-FA0E-B6BE-F1FEE5E10B44}"/>
              </a:ext>
            </a:extLst>
          </p:cNvPr>
          <p:cNvSpPr>
            <a:spLocks noGrp="1"/>
          </p:cNvSpPr>
          <p:nvPr>
            <p:ph type="ftr" sz="quarter" idx="11"/>
          </p:nvPr>
        </p:nvSpPr>
        <p:spPr>
          <a:xfrm>
            <a:off x="620095" y="6310310"/>
            <a:ext cx="4114800" cy="365125"/>
          </a:xfrm>
        </p:spPr>
        <p:txBody>
          <a:bodyPr/>
          <a:lstStyle/>
          <a:p>
            <a:r>
              <a:rPr lang="en-US"/>
              <a:t>Skills for Success: Adaptability</a:t>
            </a:r>
          </a:p>
        </p:txBody>
      </p:sp>
      <p:sp>
        <p:nvSpPr>
          <p:cNvPr id="5" name="Slide Number Placeholder 4">
            <a:extLst>
              <a:ext uri="{FF2B5EF4-FFF2-40B4-BE49-F238E27FC236}">
                <a16:creationId xmlns:a16="http://schemas.microsoft.com/office/drawing/2014/main" id="{67194DF1-E8F8-CA98-8C71-C7245DAB2D2C}"/>
              </a:ext>
            </a:extLst>
          </p:cNvPr>
          <p:cNvSpPr>
            <a:spLocks noGrp="1"/>
          </p:cNvSpPr>
          <p:nvPr>
            <p:ph type="sldNum" sz="quarter" idx="12"/>
          </p:nvPr>
        </p:nvSpPr>
        <p:spPr>
          <a:xfrm>
            <a:off x="10312258" y="6356352"/>
            <a:ext cx="1273885" cy="365125"/>
          </a:xfrm>
        </p:spPr>
        <p:txBody>
          <a:bodyPr/>
          <a:lstStyle/>
          <a:p>
            <a:fld id="{41461A4C-1453-7247-9AAE-4D0675A386AC}" type="slidenum">
              <a:rPr lang="en-US" smtClean="0"/>
              <a:pPr/>
              <a:t>31</a:t>
            </a:fld>
            <a:endParaRPr lang="en-US"/>
          </a:p>
        </p:txBody>
      </p:sp>
      <p:graphicFrame>
        <p:nvGraphicFramePr>
          <p:cNvPr id="10" name="Content Placeholder 8">
            <a:extLst>
              <a:ext uri="{FF2B5EF4-FFF2-40B4-BE49-F238E27FC236}">
                <a16:creationId xmlns:a16="http://schemas.microsoft.com/office/drawing/2014/main" id="{CD5B8BCF-77BF-A22D-9AC7-14022FA35785}"/>
              </a:ext>
            </a:extLst>
          </p:cNvPr>
          <p:cNvGraphicFramePr>
            <a:graphicFrameLocks noGrp="1"/>
          </p:cNvGraphicFramePr>
          <p:nvPr>
            <p:ph sz="quarter" idx="13"/>
            <p:extLst>
              <p:ext uri="{D42A27DB-BD31-4B8C-83A1-F6EECF244321}">
                <p14:modId xmlns:p14="http://schemas.microsoft.com/office/powerpoint/2010/main" val="1463027827"/>
              </p:ext>
            </p:extLst>
          </p:nvPr>
        </p:nvGraphicFramePr>
        <p:xfrm>
          <a:off x="620713" y="1322388"/>
          <a:ext cx="6564312" cy="4578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E7682A00-615C-5A62-CEA7-A229EA9815AE}"/>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A3BCF6F5-2A8D-FC75-B94B-9266A3D61D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9494" y="5853110"/>
              <a:ext cx="914400" cy="914400"/>
            </a:xfrm>
            <a:prstGeom prst="rect">
              <a:avLst/>
            </a:prstGeom>
          </p:spPr>
        </p:pic>
        <p:sp>
          <p:nvSpPr>
            <p:cNvPr id="6" name="Diamond 5">
              <a:extLst>
                <a:ext uri="{FF2B5EF4-FFF2-40B4-BE49-F238E27FC236}">
                  <a16:creationId xmlns:a16="http://schemas.microsoft.com/office/drawing/2014/main" id="{4FE80475-BCD8-8CC1-FAC6-A9C59C74007C}"/>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16</a:t>
              </a:r>
              <a:endParaRPr lang="en-US" sz="900">
                <a:solidFill>
                  <a:schemeClr val="accent2"/>
                </a:solidFill>
              </a:endParaRPr>
            </a:p>
          </p:txBody>
        </p:sp>
      </p:grpSp>
    </p:spTree>
    <p:extLst>
      <p:ext uri="{BB962C8B-B14F-4D97-AF65-F5344CB8AC3E}">
        <p14:creationId xmlns:p14="http://schemas.microsoft.com/office/powerpoint/2010/main" val="1463919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0"/>
                                        <p:tgtEl>
                                          <p:spTgt spid="11">
                                            <p:txEl>
                                              <p:pRg st="1" end="1"/>
                                            </p:txEl>
                                          </p:spTgt>
                                        </p:tgtEl>
                                      </p:cBhvr>
                                    </p:animEffect>
                                    <p:anim calcmode="lin" valueType="num">
                                      <p:cBhvr>
                                        <p:cTn id="1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1000"/>
                                        <p:tgtEl>
                                          <p:spTgt spid="11">
                                            <p:txEl>
                                              <p:pRg st="3" end="3"/>
                                            </p:txEl>
                                          </p:spTgt>
                                        </p:tgtEl>
                                      </p:cBhvr>
                                    </p:animEffect>
                                    <p:anim calcmode="lin" valueType="num">
                                      <p:cBhvr>
                                        <p:cTn id="2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1000"/>
                                        <p:tgtEl>
                                          <p:spTgt spid="11">
                                            <p:txEl>
                                              <p:pRg st="5" end="5"/>
                                            </p:txEl>
                                          </p:spTgt>
                                        </p:tgtEl>
                                      </p:cBhvr>
                                    </p:animEffect>
                                    <p:anim calcmode="lin" valueType="num">
                                      <p:cBhvr>
                                        <p:cTn id="3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fade">
                                      <p:cBhvr>
                                        <p:cTn id="43" dur="1000"/>
                                        <p:tgtEl>
                                          <p:spTgt spid="11">
                                            <p:txEl>
                                              <p:pRg st="6" end="6"/>
                                            </p:txEl>
                                          </p:spTgt>
                                        </p:tgtEl>
                                      </p:cBhvr>
                                    </p:animEffect>
                                    <p:anim calcmode="lin" valueType="num">
                                      <p:cBhvr>
                                        <p:cTn id="4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fade">
                                      <p:cBhvr>
                                        <p:cTn id="49" dur="1000"/>
                                        <p:tgtEl>
                                          <p:spTgt spid="11">
                                            <p:txEl>
                                              <p:pRg st="7" end="7"/>
                                            </p:txEl>
                                          </p:spTgt>
                                        </p:tgtEl>
                                      </p:cBhvr>
                                    </p:animEffect>
                                    <p:anim calcmode="lin" valueType="num">
                                      <p:cBhvr>
                                        <p:cTn id="5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fade">
                                      <p:cBhvr>
                                        <p:cTn id="55" dur="1000"/>
                                        <p:tgtEl>
                                          <p:spTgt spid="11">
                                            <p:txEl>
                                              <p:pRg st="8" end="8"/>
                                            </p:txEl>
                                          </p:spTgt>
                                        </p:tgtEl>
                                      </p:cBhvr>
                                    </p:animEffect>
                                    <p:anim calcmode="lin" valueType="num">
                                      <p:cBhvr>
                                        <p:cTn id="5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Effect transition="in" filter="fade">
                                      <p:cBhvr>
                                        <p:cTn id="61" dur="1000"/>
                                        <p:tgtEl>
                                          <p:spTgt spid="11">
                                            <p:txEl>
                                              <p:pRg st="9" end="9"/>
                                            </p:txEl>
                                          </p:spTgt>
                                        </p:tgtEl>
                                      </p:cBhvr>
                                    </p:animEffect>
                                    <p:anim calcmode="lin" valueType="num">
                                      <p:cBhvr>
                                        <p:cTn id="6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Effect transition="in" filter="fade">
                                      <p:cBhvr>
                                        <p:cTn id="67" dur="1000"/>
                                        <p:tgtEl>
                                          <p:spTgt spid="11">
                                            <p:txEl>
                                              <p:pRg st="10" end="10"/>
                                            </p:txEl>
                                          </p:spTgt>
                                        </p:tgtEl>
                                      </p:cBhvr>
                                    </p:animEffect>
                                    <p:anim calcmode="lin" valueType="num">
                                      <p:cBhvr>
                                        <p:cTn id="68"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4F2A-8D6A-78EC-104F-7E80BE3220E3}"/>
              </a:ext>
            </a:extLst>
          </p:cNvPr>
          <p:cNvSpPr>
            <a:spLocks noGrp="1"/>
          </p:cNvSpPr>
          <p:nvPr>
            <p:ph type="ctrTitle"/>
          </p:nvPr>
        </p:nvSpPr>
        <p:spPr>
          <a:xfrm>
            <a:off x="620293" y="1963606"/>
            <a:ext cx="6482717" cy="2387600"/>
          </a:xfrm>
        </p:spPr>
        <p:txBody>
          <a:bodyPr/>
          <a:lstStyle/>
          <a:p>
            <a:r>
              <a:rPr lang="en-GB"/>
              <a:t>break</a:t>
            </a:r>
          </a:p>
        </p:txBody>
      </p:sp>
      <p:sp>
        <p:nvSpPr>
          <p:cNvPr id="4" name="Subtitle 3">
            <a:extLst>
              <a:ext uri="{FF2B5EF4-FFF2-40B4-BE49-F238E27FC236}">
                <a16:creationId xmlns:a16="http://schemas.microsoft.com/office/drawing/2014/main" id="{7099B085-7723-FFAC-6BCD-CFB0D7C6AE3F}"/>
              </a:ext>
            </a:extLst>
          </p:cNvPr>
          <p:cNvSpPr>
            <a:spLocks noGrp="1"/>
          </p:cNvSpPr>
          <p:nvPr>
            <p:ph type="subTitle" idx="1"/>
          </p:nvPr>
        </p:nvSpPr>
        <p:spPr>
          <a:xfrm>
            <a:off x="620293" y="4558590"/>
            <a:ext cx="6482717" cy="670810"/>
          </a:xfrm>
        </p:spPr>
        <p:txBody>
          <a:bodyPr/>
          <a:lstStyle/>
          <a:p>
            <a:r>
              <a:rPr lang="en-GB"/>
              <a:t>15 min</a:t>
            </a:r>
          </a:p>
        </p:txBody>
      </p:sp>
    </p:spTree>
    <p:extLst>
      <p:ext uri="{BB962C8B-B14F-4D97-AF65-F5344CB8AC3E}">
        <p14:creationId xmlns:p14="http://schemas.microsoft.com/office/powerpoint/2010/main" val="421957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85A1C-F235-BA51-C870-4A09F980E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5CBB4-919B-9A00-1A83-59068CE0617D}"/>
              </a:ext>
            </a:extLst>
          </p:cNvPr>
          <p:cNvSpPr>
            <a:spLocks noGrp="1"/>
          </p:cNvSpPr>
          <p:nvPr>
            <p:ph type="ctrTitle"/>
          </p:nvPr>
        </p:nvSpPr>
        <p:spPr/>
        <p:txBody>
          <a:bodyPr/>
          <a:lstStyle/>
          <a:p>
            <a:r>
              <a:rPr lang="en-GB"/>
              <a:t>Developing</a:t>
            </a:r>
            <a:br>
              <a:rPr lang="en-GB"/>
            </a:br>
            <a:r>
              <a:rPr lang="en-GB"/>
              <a:t>Adaptability</a:t>
            </a:r>
          </a:p>
        </p:txBody>
      </p:sp>
      <p:sp>
        <p:nvSpPr>
          <p:cNvPr id="3" name="Subtitle 2">
            <a:extLst>
              <a:ext uri="{FF2B5EF4-FFF2-40B4-BE49-F238E27FC236}">
                <a16:creationId xmlns:a16="http://schemas.microsoft.com/office/drawing/2014/main" id="{0FAF2EA4-D0A0-A4C4-F6B8-EC1DC43AF1A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451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A98E7-B966-475D-9581-D846497B238C}"/>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ABD742F0-EB29-9AC8-5219-5D87BEA2109A}"/>
              </a:ext>
            </a:extLst>
          </p:cNvPr>
          <p:cNvSpPr>
            <a:spLocks noGrp="1"/>
          </p:cNvSpPr>
          <p:nvPr>
            <p:ph type="ftr" sz="quarter" idx="11"/>
          </p:nvPr>
        </p:nvSpPr>
        <p:spPr/>
        <p:txBody>
          <a:bodyPr/>
          <a:lstStyle/>
          <a:p>
            <a:r>
              <a:rPr lang="en-US"/>
              <a:t>Skills for Success: Adaptability</a:t>
            </a:r>
          </a:p>
        </p:txBody>
      </p:sp>
      <p:sp>
        <p:nvSpPr>
          <p:cNvPr id="8" name="Slide Number Placeholder 7">
            <a:extLst>
              <a:ext uri="{FF2B5EF4-FFF2-40B4-BE49-F238E27FC236}">
                <a16:creationId xmlns:a16="http://schemas.microsoft.com/office/drawing/2014/main" id="{A9347F47-2E96-695C-88E1-8CEDE7EB9A3C}"/>
              </a:ext>
            </a:extLst>
          </p:cNvPr>
          <p:cNvSpPr>
            <a:spLocks noGrp="1"/>
          </p:cNvSpPr>
          <p:nvPr>
            <p:ph type="sldNum" sz="quarter" idx="12"/>
          </p:nvPr>
        </p:nvSpPr>
        <p:spPr/>
        <p:txBody>
          <a:bodyPr/>
          <a:lstStyle/>
          <a:p>
            <a:fld id="{41461A4C-1453-7247-9AAE-4D0675A386AC}" type="slidenum">
              <a:rPr lang="en-US" smtClean="0"/>
              <a:pPr/>
              <a:t>34</a:t>
            </a:fld>
            <a:endParaRPr lang="en-US"/>
          </a:p>
        </p:txBody>
      </p:sp>
      <p:sp>
        <p:nvSpPr>
          <p:cNvPr id="6" name="Title 5">
            <a:extLst>
              <a:ext uri="{FF2B5EF4-FFF2-40B4-BE49-F238E27FC236}">
                <a16:creationId xmlns:a16="http://schemas.microsoft.com/office/drawing/2014/main" id="{F0BB5173-776F-B86D-155F-7374FA82E266}"/>
              </a:ext>
            </a:extLst>
          </p:cNvPr>
          <p:cNvSpPr>
            <a:spLocks noGrp="1"/>
          </p:cNvSpPr>
          <p:nvPr>
            <p:ph type="title"/>
          </p:nvPr>
        </p:nvSpPr>
        <p:spPr/>
        <p:txBody>
          <a:bodyPr/>
          <a:lstStyle/>
          <a:p>
            <a:r>
              <a:rPr lang="en-GB"/>
              <a:t>Adaptability in the research: individuals</a:t>
            </a:r>
          </a:p>
        </p:txBody>
      </p:sp>
      <p:sp>
        <p:nvSpPr>
          <p:cNvPr id="2" name="Content Placeholder 1">
            <a:extLst>
              <a:ext uri="{FF2B5EF4-FFF2-40B4-BE49-F238E27FC236}">
                <a16:creationId xmlns:a16="http://schemas.microsoft.com/office/drawing/2014/main" id="{D7B8E669-6604-59E8-2146-1C2C2A6B3DA4}"/>
              </a:ext>
            </a:extLst>
          </p:cNvPr>
          <p:cNvSpPr>
            <a:spLocks noGrp="1"/>
          </p:cNvSpPr>
          <p:nvPr>
            <p:ph sz="quarter" idx="13"/>
          </p:nvPr>
        </p:nvSpPr>
        <p:spPr>
          <a:xfrm>
            <a:off x="6285390" y="2467199"/>
            <a:ext cx="5571649" cy="1923604"/>
          </a:xfrm>
        </p:spPr>
        <p:txBody>
          <a:bodyPr>
            <a:spAutoFit/>
          </a:bodyPr>
          <a:lstStyle/>
          <a:p>
            <a:pPr lvl="1"/>
            <a:r>
              <a:rPr lang="en-GB"/>
              <a:t>Researchers have explored ways to predict adaptability in people based on personality traits</a:t>
            </a:r>
          </a:p>
          <a:p>
            <a:pPr lvl="1"/>
            <a:r>
              <a:rPr lang="en-GB"/>
              <a:t>Personality plays a key role but so do work experiences and environment</a:t>
            </a:r>
          </a:p>
        </p:txBody>
      </p:sp>
      <p:grpSp>
        <p:nvGrpSpPr>
          <p:cNvPr id="3" name="Group 2">
            <a:extLst>
              <a:ext uri="{FF2B5EF4-FFF2-40B4-BE49-F238E27FC236}">
                <a16:creationId xmlns:a16="http://schemas.microsoft.com/office/drawing/2014/main" id="{1BD7EC83-9443-1494-FF44-D0D41BCD7CCE}"/>
              </a:ext>
            </a:extLst>
          </p:cNvPr>
          <p:cNvGrpSpPr/>
          <p:nvPr/>
        </p:nvGrpSpPr>
        <p:grpSpPr>
          <a:xfrm>
            <a:off x="5632572" y="5943600"/>
            <a:ext cx="914400" cy="914400"/>
            <a:chOff x="4379494" y="5853110"/>
            <a:chExt cx="914400" cy="914400"/>
          </a:xfrm>
        </p:grpSpPr>
        <p:pic>
          <p:nvPicPr>
            <p:cNvPr id="4" name="Graphic 3" descr="Storytelling outline">
              <a:extLst>
                <a:ext uri="{FF2B5EF4-FFF2-40B4-BE49-F238E27FC236}">
                  <a16:creationId xmlns:a16="http://schemas.microsoft.com/office/drawing/2014/main" id="{654A267F-A534-DF3A-F3CE-CC41131653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5" name="Diamond 4">
              <a:extLst>
                <a:ext uri="{FF2B5EF4-FFF2-40B4-BE49-F238E27FC236}">
                  <a16:creationId xmlns:a16="http://schemas.microsoft.com/office/drawing/2014/main" id="{070E70BC-6005-2BA7-30C5-28D79988C967}"/>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18</a:t>
              </a:r>
              <a:endParaRPr lang="en-US" sz="900">
                <a:solidFill>
                  <a:schemeClr val="accent2"/>
                </a:solidFill>
              </a:endParaRPr>
            </a:p>
          </p:txBody>
        </p:sp>
      </p:grpSp>
    </p:spTree>
    <p:extLst>
      <p:ext uri="{BB962C8B-B14F-4D97-AF65-F5344CB8AC3E}">
        <p14:creationId xmlns:p14="http://schemas.microsoft.com/office/powerpoint/2010/main" val="428172918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F222-180B-99B9-77A8-F0DDBC42EEB0}"/>
            </a:ext>
          </a:extLst>
        </p:cNvPr>
        <p:cNvGrpSpPr/>
        <p:nvPr/>
      </p:nvGrpSpPr>
      <p:grpSpPr>
        <a:xfrm>
          <a:off x="0" y="0"/>
          <a:ext cx="0" cy="0"/>
          <a:chOff x="0" y="0"/>
          <a:chExt cx="0" cy="0"/>
        </a:xfrm>
      </p:grpSpPr>
      <p:sp>
        <p:nvSpPr>
          <p:cNvPr id="7" name="Footer Placeholder 6">
            <a:extLst>
              <a:ext uri="{FF2B5EF4-FFF2-40B4-BE49-F238E27FC236}">
                <a16:creationId xmlns:a16="http://schemas.microsoft.com/office/drawing/2014/main" id="{A5A2D7FF-0561-C2AF-B6F9-54E403168912}"/>
              </a:ext>
            </a:extLst>
          </p:cNvPr>
          <p:cNvSpPr>
            <a:spLocks noGrp="1"/>
          </p:cNvSpPr>
          <p:nvPr>
            <p:ph type="ftr" sz="quarter" idx="11"/>
          </p:nvPr>
        </p:nvSpPr>
        <p:spPr/>
        <p:txBody>
          <a:bodyPr/>
          <a:lstStyle/>
          <a:p>
            <a:r>
              <a:rPr lang="en-US"/>
              <a:t>Skills for Success: Adaptability</a:t>
            </a:r>
          </a:p>
        </p:txBody>
      </p:sp>
      <p:sp>
        <p:nvSpPr>
          <p:cNvPr id="8" name="Slide Number Placeholder 7">
            <a:extLst>
              <a:ext uri="{FF2B5EF4-FFF2-40B4-BE49-F238E27FC236}">
                <a16:creationId xmlns:a16="http://schemas.microsoft.com/office/drawing/2014/main" id="{91B6C9D4-2FEF-D7D5-3E37-5ACAD9314262}"/>
              </a:ext>
            </a:extLst>
          </p:cNvPr>
          <p:cNvSpPr>
            <a:spLocks noGrp="1"/>
          </p:cNvSpPr>
          <p:nvPr>
            <p:ph type="sldNum" sz="quarter" idx="12"/>
          </p:nvPr>
        </p:nvSpPr>
        <p:spPr/>
        <p:txBody>
          <a:bodyPr/>
          <a:lstStyle/>
          <a:p>
            <a:fld id="{41461A4C-1453-7247-9AAE-4D0675A386AC}" type="slidenum">
              <a:rPr lang="en-US" smtClean="0"/>
              <a:pPr/>
              <a:t>35</a:t>
            </a:fld>
            <a:endParaRPr lang="en-US"/>
          </a:p>
        </p:txBody>
      </p:sp>
      <p:sp>
        <p:nvSpPr>
          <p:cNvPr id="6" name="Title 5">
            <a:extLst>
              <a:ext uri="{FF2B5EF4-FFF2-40B4-BE49-F238E27FC236}">
                <a16:creationId xmlns:a16="http://schemas.microsoft.com/office/drawing/2014/main" id="{9CAB0884-3D88-8479-28F8-060E483A3804}"/>
              </a:ext>
            </a:extLst>
          </p:cNvPr>
          <p:cNvSpPr>
            <a:spLocks noGrp="1"/>
          </p:cNvSpPr>
          <p:nvPr>
            <p:ph type="title"/>
          </p:nvPr>
        </p:nvSpPr>
        <p:spPr/>
        <p:txBody>
          <a:bodyPr/>
          <a:lstStyle/>
          <a:p>
            <a:r>
              <a:rPr lang="en-GB"/>
              <a:t>Adaptability in the research: development</a:t>
            </a:r>
          </a:p>
        </p:txBody>
      </p:sp>
      <p:sp>
        <p:nvSpPr>
          <p:cNvPr id="2" name="Content Placeholder 1">
            <a:extLst>
              <a:ext uri="{FF2B5EF4-FFF2-40B4-BE49-F238E27FC236}">
                <a16:creationId xmlns:a16="http://schemas.microsoft.com/office/drawing/2014/main" id="{9E241ED6-70C0-90A6-C010-F6C4B602AF15}"/>
              </a:ext>
            </a:extLst>
          </p:cNvPr>
          <p:cNvSpPr>
            <a:spLocks noGrp="1"/>
          </p:cNvSpPr>
          <p:nvPr>
            <p:ph sz="quarter" idx="13"/>
          </p:nvPr>
        </p:nvSpPr>
        <p:spPr>
          <a:xfrm>
            <a:off x="6285390" y="1797788"/>
            <a:ext cx="5571649" cy="3262432"/>
          </a:xfrm>
        </p:spPr>
        <p:txBody>
          <a:bodyPr>
            <a:spAutoFit/>
          </a:bodyPr>
          <a:lstStyle/>
          <a:p>
            <a:r>
              <a:rPr lang="en-GB"/>
              <a:t>Some things that have been working</a:t>
            </a:r>
          </a:p>
          <a:p>
            <a:pPr lvl="1"/>
            <a:r>
              <a:rPr lang="en-GB"/>
              <a:t>Experiential and experimental learning</a:t>
            </a:r>
          </a:p>
          <a:p>
            <a:pPr lvl="1"/>
            <a:r>
              <a:rPr lang="en-GB"/>
              <a:t>Focus on mastery vs performance</a:t>
            </a:r>
          </a:p>
          <a:p>
            <a:pPr lvl="1"/>
            <a:r>
              <a:rPr lang="en-GB"/>
              <a:t>Problem-solving activities that require flexible thinking</a:t>
            </a:r>
          </a:p>
          <a:p>
            <a:pPr lvl="1"/>
            <a:r>
              <a:rPr lang="en-GB"/>
              <a:t>Practice and making errors, then using those errors to refine approach</a:t>
            </a:r>
          </a:p>
        </p:txBody>
      </p:sp>
      <p:grpSp>
        <p:nvGrpSpPr>
          <p:cNvPr id="3" name="Group 2">
            <a:extLst>
              <a:ext uri="{FF2B5EF4-FFF2-40B4-BE49-F238E27FC236}">
                <a16:creationId xmlns:a16="http://schemas.microsoft.com/office/drawing/2014/main" id="{1E17B64A-4696-B4C6-6C36-C6D4DA7D2C23}"/>
              </a:ext>
            </a:extLst>
          </p:cNvPr>
          <p:cNvGrpSpPr/>
          <p:nvPr/>
        </p:nvGrpSpPr>
        <p:grpSpPr>
          <a:xfrm>
            <a:off x="5632572" y="5943600"/>
            <a:ext cx="914400" cy="914400"/>
            <a:chOff x="4379494" y="5853110"/>
            <a:chExt cx="914400" cy="914400"/>
          </a:xfrm>
        </p:grpSpPr>
        <p:pic>
          <p:nvPicPr>
            <p:cNvPr id="4" name="Graphic 3" descr="Storytelling outline">
              <a:extLst>
                <a:ext uri="{FF2B5EF4-FFF2-40B4-BE49-F238E27FC236}">
                  <a16:creationId xmlns:a16="http://schemas.microsoft.com/office/drawing/2014/main" id="{18729CCC-49A7-73A0-5F9E-0586E490D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5" name="Diamond 4">
              <a:extLst>
                <a:ext uri="{FF2B5EF4-FFF2-40B4-BE49-F238E27FC236}">
                  <a16:creationId xmlns:a16="http://schemas.microsoft.com/office/drawing/2014/main" id="{1CD62326-E1DF-984F-E5C8-7B5C62D04B71}"/>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18</a:t>
              </a:r>
              <a:endParaRPr lang="en-US" sz="900">
                <a:solidFill>
                  <a:schemeClr val="accent2"/>
                </a:solidFill>
              </a:endParaRPr>
            </a:p>
          </p:txBody>
        </p:sp>
      </p:grpSp>
    </p:spTree>
    <p:extLst>
      <p:ext uri="{BB962C8B-B14F-4D97-AF65-F5344CB8AC3E}">
        <p14:creationId xmlns:p14="http://schemas.microsoft.com/office/powerpoint/2010/main" val="343974435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08D18-DDC7-190A-7640-9A46574F2D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C23D1D-5673-59ED-1D84-8DBD1C61B6D0}"/>
              </a:ext>
            </a:extLst>
          </p:cNvPr>
          <p:cNvSpPr>
            <a:spLocks noGrp="1"/>
          </p:cNvSpPr>
          <p:nvPr>
            <p:ph idx="1"/>
          </p:nvPr>
        </p:nvSpPr>
        <p:spPr>
          <a:xfrm>
            <a:off x="8075691" y="1242875"/>
            <a:ext cx="3510452" cy="4658304"/>
          </a:xfrm>
        </p:spPr>
        <p:txBody>
          <a:bodyPr>
            <a:normAutofit/>
          </a:bodyPr>
          <a:lstStyle/>
          <a:p>
            <a:r>
              <a:rPr lang="en-GB"/>
              <a:t>The ability to achieve or adjust goals and behaviours when expected or unexpected change occurs. </a:t>
            </a:r>
          </a:p>
        </p:txBody>
      </p:sp>
      <p:sp>
        <p:nvSpPr>
          <p:cNvPr id="6" name="Title 5">
            <a:extLst>
              <a:ext uri="{FF2B5EF4-FFF2-40B4-BE49-F238E27FC236}">
                <a16:creationId xmlns:a16="http://schemas.microsoft.com/office/drawing/2014/main" id="{45AB09A9-0431-7E6D-D17F-DE7AE303F750}"/>
              </a:ext>
            </a:extLst>
          </p:cNvPr>
          <p:cNvSpPr>
            <a:spLocks noGrp="1"/>
          </p:cNvSpPr>
          <p:nvPr>
            <p:ph type="title"/>
          </p:nvPr>
        </p:nvSpPr>
        <p:spPr>
          <a:xfrm>
            <a:off x="620095" y="1242874"/>
            <a:ext cx="6477822" cy="4658303"/>
          </a:xfrm>
        </p:spPr>
        <p:txBody>
          <a:bodyPr>
            <a:normAutofit/>
          </a:bodyPr>
          <a:lstStyle/>
          <a:p>
            <a:r>
              <a:rPr lang="en-GB" sz="2800"/>
              <a:t>Adaptability</a:t>
            </a:r>
          </a:p>
        </p:txBody>
      </p:sp>
      <p:sp>
        <p:nvSpPr>
          <p:cNvPr id="10" name="Freeform: Shape 9">
            <a:extLst>
              <a:ext uri="{FF2B5EF4-FFF2-40B4-BE49-F238E27FC236}">
                <a16:creationId xmlns:a16="http://schemas.microsoft.com/office/drawing/2014/main" id="{F0CFF707-7B91-B7EB-AA41-9CAF7A052DD5}"/>
              </a:ext>
            </a:extLst>
          </p:cNvPr>
          <p:cNvSpPr/>
          <p:nvPr/>
        </p:nvSpPr>
        <p:spPr>
          <a:xfrm>
            <a:off x="3049860" y="1243013"/>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p:txBody>
      </p:sp>
      <p:sp>
        <p:nvSpPr>
          <p:cNvPr id="12" name="Freeform: Shape 11">
            <a:extLst>
              <a:ext uri="{FF2B5EF4-FFF2-40B4-BE49-F238E27FC236}">
                <a16:creationId xmlns:a16="http://schemas.microsoft.com/office/drawing/2014/main" id="{7171E0F0-9B7B-6897-E613-2CCD4197D3CA}"/>
              </a:ext>
            </a:extLst>
          </p:cNvPr>
          <p:cNvSpPr/>
          <p:nvPr/>
        </p:nvSpPr>
        <p:spPr>
          <a:xfrm>
            <a:off x="4485244" y="2075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150690"/>
              <a:satOff val="8409"/>
              <a:lumOff val="-118"/>
              <a:alphaOff val="0"/>
            </a:schemeClr>
          </a:fillRef>
          <a:effectRef idx="2">
            <a:schemeClr val="accent2">
              <a:hueOff val="-2150690"/>
              <a:satOff val="8409"/>
              <a:lumOff val="-11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p:txBody>
      </p:sp>
      <p:sp>
        <p:nvSpPr>
          <p:cNvPr id="14" name="Freeform: Shape 13">
            <a:extLst>
              <a:ext uri="{FF2B5EF4-FFF2-40B4-BE49-F238E27FC236}">
                <a16:creationId xmlns:a16="http://schemas.microsoft.com/office/drawing/2014/main" id="{E8227737-78EA-7CE8-495A-14558BDEA8A6}"/>
              </a:ext>
            </a:extLst>
          </p:cNvPr>
          <p:cNvSpPr/>
          <p:nvPr/>
        </p:nvSpPr>
        <p:spPr>
          <a:xfrm>
            <a:off x="4485244" y="371300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301379"/>
              <a:satOff val="16818"/>
              <a:lumOff val="-235"/>
              <a:alphaOff val="0"/>
            </a:schemeClr>
          </a:fillRef>
          <a:effectRef idx="2">
            <a:schemeClr val="accent2">
              <a:hueOff val="-4301379"/>
              <a:satOff val="16818"/>
              <a:lumOff val="-235"/>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p:txBody>
      </p:sp>
      <p:sp>
        <p:nvSpPr>
          <p:cNvPr id="16" name="Freeform: Shape 15">
            <a:extLst>
              <a:ext uri="{FF2B5EF4-FFF2-40B4-BE49-F238E27FC236}">
                <a16:creationId xmlns:a16="http://schemas.microsoft.com/office/drawing/2014/main" id="{3F79E3B2-AE04-8B43-E9A1-E5414D71EBCA}"/>
              </a:ext>
            </a:extLst>
          </p:cNvPr>
          <p:cNvSpPr/>
          <p:nvPr/>
        </p:nvSpPr>
        <p:spPr>
          <a:xfrm>
            <a:off x="3049860" y="4546737"/>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452069"/>
              <a:satOff val="25227"/>
              <a:lumOff val="-353"/>
              <a:alphaOff val="0"/>
            </a:schemeClr>
          </a:fillRef>
          <a:effectRef idx="2">
            <a:schemeClr val="accent2">
              <a:hueOff val="-6452069"/>
              <a:satOff val="25227"/>
              <a:lumOff val="-353"/>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p:txBody>
      </p:sp>
      <p:sp>
        <p:nvSpPr>
          <p:cNvPr id="18" name="Freeform: Shape 17">
            <a:extLst>
              <a:ext uri="{FF2B5EF4-FFF2-40B4-BE49-F238E27FC236}">
                <a16:creationId xmlns:a16="http://schemas.microsoft.com/office/drawing/2014/main" id="{5D5A0FB8-671D-A35D-072A-FE05B0A7A101}"/>
              </a:ext>
            </a:extLst>
          </p:cNvPr>
          <p:cNvSpPr/>
          <p:nvPr/>
        </p:nvSpPr>
        <p:spPr>
          <a:xfrm>
            <a:off x="1607812" y="3713936"/>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02758"/>
              <a:satOff val="33636"/>
              <a:lumOff val="-470"/>
              <a:alphaOff val="0"/>
            </a:schemeClr>
          </a:fillRef>
          <a:effectRef idx="2">
            <a:schemeClr val="accent2">
              <a:hueOff val="-8602758"/>
              <a:satOff val="33636"/>
              <a:lumOff val="-47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p:txBody>
      </p:sp>
      <p:sp>
        <p:nvSpPr>
          <p:cNvPr id="19" name="Freeform: Shape 18">
            <a:extLst>
              <a:ext uri="{FF2B5EF4-FFF2-40B4-BE49-F238E27FC236}">
                <a16:creationId xmlns:a16="http://schemas.microsoft.com/office/drawing/2014/main" id="{742C209E-85B2-5241-896A-49F307B337CF}"/>
              </a:ext>
            </a:extLst>
          </p:cNvPr>
          <p:cNvSpPr/>
          <p:nvPr/>
        </p:nvSpPr>
        <p:spPr>
          <a:xfrm>
            <a:off x="1607812" y="2073951"/>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0753447"/>
              <a:satOff val="42045"/>
              <a:lumOff val="-588"/>
              <a:alphaOff val="0"/>
            </a:schemeClr>
          </a:fillRef>
          <a:effectRef idx="2">
            <a:schemeClr val="accent2">
              <a:hueOff val="-10753447"/>
              <a:satOff val="42045"/>
              <a:lumOff val="-58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p:txBody>
      </p:sp>
      <p:sp>
        <p:nvSpPr>
          <p:cNvPr id="5" name="Footer Placeholder 3">
            <a:extLst>
              <a:ext uri="{FF2B5EF4-FFF2-40B4-BE49-F238E27FC236}">
                <a16:creationId xmlns:a16="http://schemas.microsoft.com/office/drawing/2014/main" id="{AAA2F271-CA29-52F9-4E24-2AC23E901177}"/>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8DF4F259-A917-B58C-17DB-4F517EC37305}"/>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t>36</a:t>
            </a:fld>
            <a:endParaRPr lang="en-US"/>
          </a:p>
        </p:txBody>
      </p:sp>
    </p:spTree>
    <p:extLst>
      <p:ext uri="{BB962C8B-B14F-4D97-AF65-F5344CB8AC3E}">
        <p14:creationId xmlns:p14="http://schemas.microsoft.com/office/powerpoint/2010/main" val="2162509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BCC7-F84D-BAB8-0180-A1FD29DA56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D7CFA5-EE2F-4ED2-D383-A3E60B0DB9C3}"/>
              </a:ext>
            </a:extLst>
          </p:cNvPr>
          <p:cNvSpPr>
            <a:spLocks noGrp="1"/>
          </p:cNvSpPr>
          <p:nvPr>
            <p:ph type="title"/>
          </p:nvPr>
        </p:nvSpPr>
        <p:spPr/>
        <p:txBody>
          <a:bodyPr>
            <a:normAutofit/>
          </a:bodyPr>
          <a:lstStyle/>
          <a:p>
            <a:r>
              <a:rPr lang="en-GB" sz="2800"/>
              <a:t>Developing</a:t>
            </a:r>
            <a:br>
              <a:rPr lang="en-GB" sz="2800"/>
            </a:br>
            <a:r>
              <a:rPr lang="en-GB" sz="2800"/>
              <a:t>adaptability in individuals</a:t>
            </a:r>
          </a:p>
        </p:txBody>
      </p:sp>
      <p:sp>
        <p:nvSpPr>
          <p:cNvPr id="2" name="Content Placeholder 1">
            <a:extLst>
              <a:ext uri="{FF2B5EF4-FFF2-40B4-BE49-F238E27FC236}">
                <a16:creationId xmlns:a16="http://schemas.microsoft.com/office/drawing/2014/main" id="{ADBC34E4-AB30-B377-ABEE-50F35E1B639F}"/>
              </a:ext>
            </a:extLst>
          </p:cNvPr>
          <p:cNvSpPr>
            <a:spLocks noGrp="1"/>
          </p:cNvSpPr>
          <p:nvPr>
            <p:ph idx="1"/>
          </p:nvPr>
        </p:nvSpPr>
        <p:spPr>
          <a:xfrm>
            <a:off x="617023" y="1339127"/>
            <a:ext cx="6997990" cy="4658304"/>
          </a:xfrm>
        </p:spPr>
        <p:txBody>
          <a:bodyPr vert="horz" lIns="0" tIns="0" rIns="0" bIns="0" rtlCol="0" anchor="ctr">
            <a:noAutofit/>
          </a:bodyPr>
          <a:lstStyle/>
          <a:p>
            <a:pPr marL="404495" lvl="1" indent="-315595"/>
            <a:r>
              <a:rPr lang="en-GB" sz="1800">
                <a:latin typeface="Helvetica"/>
                <a:cs typeface="Helvetica"/>
              </a:rPr>
              <a:t>Each group will be assigned one component</a:t>
            </a:r>
            <a:endParaRPr lang="en-US" sz="1800">
              <a:cs typeface="Helvetica"/>
            </a:endParaRPr>
          </a:p>
          <a:p>
            <a:pPr marL="88900" lvl="1" indent="0">
              <a:buNone/>
            </a:pPr>
            <a:endParaRPr lang="en-GB" sz="1800"/>
          </a:p>
          <a:p>
            <a:pPr marL="404495" lvl="1" indent="-315595"/>
            <a:r>
              <a:rPr lang="en-GB" sz="1800">
                <a:latin typeface="Helvetica"/>
                <a:cs typeface="Helvetica"/>
              </a:rPr>
              <a:t>One representative of each group captures insights in a document </a:t>
            </a:r>
            <a:r>
              <a:rPr lang="en-GB" sz="1600">
                <a:latin typeface="Helvetica"/>
                <a:cs typeface="Helvetica"/>
              </a:rPr>
              <a:t>(Link in Chat)</a:t>
            </a:r>
            <a:r>
              <a:rPr lang="en-GB" sz="1800">
                <a:latin typeface="Helvetica"/>
                <a:cs typeface="Helvetica"/>
              </a:rPr>
              <a:t>, and share in plenary</a:t>
            </a:r>
            <a:endParaRPr lang="en-GB" sz="1800"/>
          </a:p>
          <a:p>
            <a:pPr marL="404495" lvl="1" indent="-315595"/>
            <a:endParaRPr lang="en-GB" sz="1800"/>
          </a:p>
          <a:p>
            <a:pPr marL="404495" lvl="1" indent="-315595"/>
            <a:r>
              <a:rPr lang="en-GB" sz="1800"/>
              <a:t>Design a specific learning activity you would use to develop individuals, </a:t>
            </a:r>
            <a:endParaRPr lang="en-US" sz="1800">
              <a:solidFill>
                <a:srgbClr val="000000"/>
              </a:solidFill>
            </a:endParaRPr>
          </a:p>
          <a:p>
            <a:pPr marL="715645" lvl="2" indent="-272415">
              <a:buClr>
                <a:srgbClr val="8B254F"/>
              </a:buClr>
              <a:buFont typeface="Wingdings,Sans-Serif" panose="05000000000000000000" pitchFamily="2" charset="2"/>
            </a:pPr>
            <a:r>
              <a:rPr lang="en-GB" sz="1800">
                <a:latin typeface="Helvetica"/>
                <a:cs typeface="Helvetica"/>
              </a:rPr>
              <a:t>Refer to the resources and your experience </a:t>
            </a:r>
            <a:r>
              <a:rPr lang="en-GB" sz="1400">
                <a:latin typeface="Helvetica"/>
                <a:cs typeface="Helvetica"/>
              </a:rPr>
              <a:t>(Workbook </a:t>
            </a:r>
            <a:r>
              <a:rPr lang="en-GB" sz="1400" b="1">
                <a:latin typeface="Helvetica"/>
                <a:cs typeface="Helvetica"/>
              </a:rPr>
              <a:t>p.19</a:t>
            </a:r>
            <a:r>
              <a:rPr lang="en-GB" sz="1400">
                <a:latin typeface="Helvetica"/>
                <a:cs typeface="Helvetica"/>
              </a:rPr>
              <a:t> onward)</a:t>
            </a:r>
            <a:endParaRPr lang="en-GB" sz="1400">
              <a:solidFill>
                <a:srgbClr val="000000"/>
              </a:solidFill>
              <a:latin typeface="Helvetica"/>
              <a:cs typeface="Helvetica"/>
            </a:endParaRPr>
          </a:p>
          <a:p>
            <a:pPr marL="404495" lvl="1" indent="-315595">
              <a:buFont typeface="Wingdings,Sans-Serif" panose="05000000000000000000" pitchFamily="2" charset="2"/>
            </a:pPr>
            <a:r>
              <a:rPr lang="en-GB" sz="1800"/>
              <a:t>Identify what other support is needed by :</a:t>
            </a:r>
            <a:endParaRPr lang="en-US" sz="1800">
              <a:solidFill>
                <a:srgbClr val="000000"/>
              </a:solidFill>
            </a:endParaRPr>
          </a:p>
          <a:p>
            <a:pPr marL="715645" lvl="2" indent="-272415">
              <a:buClr>
                <a:srgbClr val="8B254F"/>
              </a:buClr>
              <a:buFont typeface="Wingdings,Sans-Serif" panose="05000000000000000000" pitchFamily="2" charset="2"/>
            </a:pPr>
            <a:r>
              <a:rPr lang="en-GB" sz="1800"/>
              <a:t>Managers</a:t>
            </a:r>
            <a:endParaRPr lang="en-US" sz="1800">
              <a:solidFill>
                <a:srgbClr val="000000"/>
              </a:solidFill>
            </a:endParaRPr>
          </a:p>
          <a:p>
            <a:pPr marL="715645" lvl="2" indent="-272415">
              <a:buClr>
                <a:srgbClr val="8B254F"/>
              </a:buClr>
              <a:buFont typeface="Wingdings,Sans-Serif" panose="05000000000000000000" pitchFamily="2" charset="2"/>
            </a:pPr>
            <a:r>
              <a:rPr lang="en-GB" sz="1800"/>
              <a:t>Leaders</a:t>
            </a:r>
            <a:endParaRPr lang="en-US" sz="1800">
              <a:solidFill>
                <a:srgbClr val="000000"/>
              </a:solidFill>
            </a:endParaRPr>
          </a:p>
          <a:p>
            <a:pPr marL="715645" lvl="2" indent="-272415">
              <a:buClr>
                <a:srgbClr val="8B254F"/>
              </a:buClr>
              <a:buFont typeface="Wingdings,Sans-Serif" panose="05000000000000000000" pitchFamily="2" charset="2"/>
            </a:pPr>
            <a:r>
              <a:rPr lang="en-GB" sz="1800">
                <a:latin typeface="Helvetica"/>
                <a:cs typeface="Helvetica"/>
              </a:rPr>
              <a:t>Organization</a:t>
            </a:r>
            <a:endParaRPr lang="en-GB">
              <a:latin typeface="Helvetica"/>
              <a:cs typeface="Helvetica"/>
            </a:endParaRPr>
          </a:p>
        </p:txBody>
      </p:sp>
      <p:sp>
        <p:nvSpPr>
          <p:cNvPr id="5" name="Footer Placeholder 3">
            <a:extLst>
              <a:ext uri="{FF2B5EF4-FFF2-40B4-BE49-F238E27FC236}">
                <a16:creationId xmlns:a16="http://schemas.microsoft.com/office/drawing/2014/main" id="{35840667-0AD4-FC97-04C1-EA576680371D}"/>
              </a:ext>
            </a:extLst>
          </p:cNvPr>
          <p:cNvSpPr>
            <a:spLocks noGrp="1"/>
          </p:cNvSpPr>
          <p:nvPr>
            <p:ph type="ftr" sz="quarter" idx="11"/>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52549C6A-956E-43BB-588F-384C00DD4064}"/>
              </a:ext>
            </a:extLst>
          </p:cNvPr>
          <p:cNvSpPr>
            <a:spLocks noGrp="1"/>
          </p:cNvSpPr>
          <p:nvPr>
            <p:ph type="sldNum" sz="quarter" idx="12"/>
          </p:nvPr>
        </p:nvSpPr>
        <p:spPr/>
        <p:txBody>
          <a:bodyPr/>
          <a:lstStyle/>
          <a:p>
            <a:fld id="{41461A4C-1453-7247-9AAE-4D0675A386AC}" type="slidenum">
              <a:rPr lang="en-US" smtClean="0"/>
              <a:t>37</a:t>
            </a:fld>
            <a:endParaRPr lang="en-US"/>
          </a:p>
        </p:txBody>
      </p:sp>
      <p:sp>
        <p:nvSpPr>
          <p:cNvPr id="3" name="Text Placeholder 2">
            <a:extLst>
              <a:ext uri="{FF2B5EF4-FFF2-40B4-BE49-F238E27FC236}">
                <a16:creationId xmlns:a16="http://schemas.microsoft.com/office/drawing/2014/main" id="{59C62E36-5D31-E86B-E02C-F6ACB694B8C4}"/>
              </a:ext>
            </a:extLst>
          </p:cNvPr>
          <p:cNvSpPr>
            <a:spLocks noGrp="1"/>
          </p:cNvSpPr>
          <p:nvPr>
            <p:ph type="body" sz="quarter" idx="13"/>
          </p:nvPr>
        </p:nvSpPr>
        <p:spPr/>
        <p:txBody>
          <a:bodyPr/>
          <a:lstStyle/>
          <a:p>
            <a:r>
              <a:rPr lang="en-GB"/>
              <a:t>Breakout (25 min)</a:t>
            </a:r>
          </a:p>
        </p:txBody>
      </p:sp>
      <p:sp>
        <p:nvSpPr>
          <p:cNvPr id="10" name="Freeform: Shape 9">
            <a:extLst>
              <a:ext uri="{FF2B5EF4-FFF2-40B4-BE49-F238E27FC236}">
                <a16:creationId xmlns:a16="http://schemas.microsoft.com/office/drawing/2014/main" id="{72BF8171-DF08-6138-CB98-840D82651FB6}"/>
              </a:ext>
            </a:extLst>
          </p:cNvPr>
          <p:cNvSpPr/>
          <p:nvPr/>
        </p:nvSpPr>
        <p:spPr>
          <a:xfrm>
            <a:off x="8951897" y="1122217"/>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p:txBody>
      </p:sp>
      <p:sp>
        <p:nvSpPr>
          <p:cNvPr id="12" name="Freeform: Shape 11">
            <a:extLst>
              <a:ext uri="{FF2B5EF4-FFF2-40B4-BE49-F238E27FC236}">
                <a16:creationId xmlns:a16="http://schemas.microsoft.com/office/drawing/2014/main" id="{FBA4E092-7403-E2C2-006E-49B2B60AB676}"/>
              </a:ext>
            </a:extLst>
          </p:cNvPr>
          <p:cNvSpPr/>
          <p:nvPr/>
        </p:nvSpPr>
        <p:spPr>
          <a:xfrm>
            <a:off x="10626894" y="2045543"/>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150690"/>
              <a:satOff val="8409"/>
              <a:lumOff val="-118"/>
              <a:alphaOff val="0"/>
            </a:schemeClr>
          </a:fillRef>
          <a:effectRef idx="2">
            <a:schemeClr val="accent2">
              <a:hueOff val="-2150690"/>
              <a:satOff val="8409"/>
              <a:lumOff val="-11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p:txBody>
      </p:sp>
      <p:sp>
        <p:nvSpPr>
          <p:cNvPr id="14" name="Freeform: Shape 13">
            <a:extLst>
              <a:ext uri="{FF2B5EF4-FFF2-40B4-BE49-F238E27FC236}">
                <a16:creationId xmlns:a16="http://schemas.microsoft.com/office/drawing/2014/main" id="{ACEF314F-E485-DDD9-EF5C-8F4F630F36F7}"/>
              </a:ext>
            </a:extLst>
          </p:cNvPr>
          <p:cNvSpPr/>
          <p:nvPr/>
        </p:nvSpPr>
        <p:spPr>
          <a:xfrm>
            <a:off x="10626894" y="3759396"/>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301379"/>
              <a:satOff val="16818"/>
              <a:lumOff val="-235"/>
              <a:alphaOff val="0"/>
            </a:schemeClr>
          </a:fillRef>
          <a:effectRef idx="2">
            <a:schemeClr val="accent2">
              <a:hueOff val="-4301379"/>
              <a:satOff val="16818"/>
              <a:lumOff val="-235"/>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p:txBody>
      </p:sp>
      <p:sp>
        <p:nvSpPr>
          <p:cNvPr id="16" name="Freeform: Shape 15">
            <a:extLst>
              <a:ext uri="{FF2B5EF4-FFF2-40B4-BE49-F238E27FC236}">
                <a16:creationId xmlns:a16="http://schemas.microsoft.com/office/drawing/2014/main" id="{53B8B58C-B328-A4EA-5265-2BA2BA9883DE}"/>
              </a:ext>
            </a:extLst>
          </p:cNvPr>
          <p:cNvSpPr/>
          <p:nvPr/>
        </p:nvSpPr>
        <p:spPr>
          <a:xfrm>
            <a:off x="8951897" y="4758453"/>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452069"/>
              <a:satOff val="25227"/>
              <a:lumOff val="-353"/>
              <a:alphaOff val="0"/>
            </a:schemeClr>
          </a:fillRef>
          <a:effectRef idx="2">
            <a:schemeClr val="accent2">
              <a:hueOff val="-6452069"/>
              <a:satOff val="25227"/>
              <a:lumOff val="-353"/>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p:txBody>
      </p:sp>
      <p:sp>
        <p:nvSpPr>
          <p:cNvPr id="18" name="Freeform: Shape 17">
            <a:extLst>
              <a:ext uri="{FF2B5EF4-FFF2-40B4-BE49-F238E27FC236}">
                <a16:creationId xmlns:a16="http://schemas.microsoft.com/office/drawing/2014/main" id="{3B3D91F3-9259-275E-D369-119061A68512}"/>
              </a:ext>
            </a:extLst>
          </p:cNvPr>
          <p:cNvSpPr/>
          <p:nvPr/>
        </p:nvSpPr>
        <p:spPr>
          <a:xfrm>
            <a:off x="7151448" y="3759396"/>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02758"/>
              <a:satOff val="33636"/>
              <a:lumOff val="-470"/>
              <a:alphaOff val="0"/>
            </a:schemeClr>
          </a:fillRef>
          <a:effectRef idx="2">
            <a:schemeClr val="accent2">
              <a:hueOff val="-8602758"/>
              <a:satOff val="33636"/>
              <a:lumOff val="-47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p:txBody>
      </p:sp>
      <p:sp>
        <p:nvSpPr>
          <p:cNvPr id="19" name="Freeform: Shape 18">
            <a:extLst>
              <a:ext uri="{FF2B5EF4-FFF2-40B4-BE49-F238E27FC236}">
                <a16:creationId xmlns:a16="http://schemas.microsoft.com/office/drawing/2014/main" id="{5D9D348C-8023-9E5E-E504-FF5898FB8AE9}"/>
              </a:ext>
            </a:extLst>
          </p:cNvPr>
          <p:cNvSpPr/>
          <p:nvPr/>
        </p:nvSpPr>
        <p:spPr>
          <a:xfrm>
            <a:off x="7101442" y="2045543"/>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0753447"/>
              <a:satOff val="42045"/>
              <a:lumOff val="-588"/>
              <a:alphaOff val="0"/>
            </a:schemeClr>
          </a:fillRef>
          <a:effectRef idx="2">
            <a:schemeClr val="accent2">
              <a:hueOff val="-10753447"/>
              <a:satOff val="42045"/>
              <a:lumOff val="-58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p:txBody>
      </p:sp>
    </p:spTree>
    <p:extLst>
      <p:ext uri="{BB962C8B-B14F-4D97-AF65-F5344CB8AC3E}">
        <p14:creationId xmlns:p14="http://schemas.microsoft.com/office/powerpoint/2010/main" val="61197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1000"/>
                                        <p:tgtEl>
                                          <p:spTgt spid="2">
                                            <p:txEl>
                                              <p:pRg st="9" end="9"/>
                                            </p:txEl>
                                          </p:spTgt>
                                        </p:tgtEl>
                                      </p:cBhvr>
                                    </p:animEffect>
                                    <p:anim calcmode="lin" valueType="num">
                                      <p:cBhvr>
                                        <p:cTn id="5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CE631B-4993-2949-CE35-713D737FD9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CCCAEA-BE6A-CFAA-E60F-D2F3597EC552}"/>
              </a:ext>
            </a:extLst>
          </p:cNvPr>
          <p:cNvSpPr>
            <a:spLocks noGrp="1"/>
          </p:cNvSpPr>
          <p:nvPr>
            <p:ph type="title"/>
          </p:nvPr>
        </p:nvSpPr>
        <p:spPr/>
        <p:txBody>
          <a:bodyPr>
            <a:normAutofit/>
          </a:bodyPr>
          <a:lstStyle/>
          <a:p>
            <a:r>
              <a:rPr lang="en-GB">
                <a:latin typeface="Helvetica"/>
                <a:cs typeface="Helvetica"/>
              </a:rPr>
              <a:t>Adaptability – </a:t>
            </a:r>
            <a:r>
              <a:rPr lang="en-GB" sz="2800">
                <a:latin typeface="Helvetica"/>
                <a:cs typeface="Helvetica"/>
              </a:rPr>
              <a:t>Demonstrate Responsibility</a:t>
            </a:r>
            <a:endParaRPr lang="en-GB" sz="2800"/>
          </a:p>
        </p:txBody>
      </p:sp>
      <p:graphicFrame>
        <p:nvGraphicFramePr>
          <p:cNvPr id="9" name="Content Placeholder 8">
            <a:extLst>
              <a:ext uri="{FF2B5EF4-FFF2-40B4-BE49-F238E27FC236}">
                <a16:creationId xmlns:a16="http://schemas.microsoft.com/office/drawing/2014/main" id="{23596185-118E-74C4-03BE-2F0FE0B69042}"/>
              </a:ext>
            </a:extLst>
          </p:cNvPr>
          <p:cNvGraphicFramePr>
            <a:graphicFrameLocks noGrp="1"/>
          </p:cNvGraphicFramePr>
          <p:nvPr>
            <p:ph idx="1"/>
            <p:extLst>
              <p:ext uri="{D42A27DB-BD31-4B8C-83A1-F6EECF244321}">
                <p14:modId xmlns:p14="http://schemas.microsoft.com/office/powerpoint/2010/main" val="2911962681"/>
              </p:ext>
            </p:extLst>
          </p:nvPr>
        </p:nvGraphicFramePr>
        <p:xfrm>
          <a:off x="623888" y="1243013"/>
          <a:ext cx="10942636" cy="4661676"/>
        </p:xfrm>
        <a:graphic>
          <a:graphicData uri="http://schemas.openxmlformats.org/drawingml/2006/table">
            <a:tbl>
              <a:tblPr bandRow="1">
                <a:tableStyleId>{5C22544A-7EE6-4342-B048-85BDC9FD1C3A}</a:tableStyleId>
              </a:tblPr>
              <a:tblGrid>
                <a:gridCol w="1061097">
                  <a:extLst>
                    <a:ext uri="{9D8B030D-6E8A-4147-A177-3AD203B41FA5}">
                      <a16:colId xmlns:a16="http://schemas.microsoft.com/office/drawing/2014/main" val="3607375898"/>
                    </a:ext>
                  </a:extLst>
                </a:gridCol>
                <a:gridCol w="9881539">
                  <a:extLst>
                    <a:ext uri="{9D8B030D-6E8A-4147-A177-3AD203B41FA5}">
                      <a16:colId xmlns:a16="http://schemas.microsoft.com/office/drawing/2014/main" val="4093231505"/>
                    </a:ext>
                  </a:extLst>
                </a:gridCol>
              </a:tblGrid>
              <a:tr h="1165419">
                <a:tc>
                  <a:txBody>
                    <a:bodyPr/>
                    <a:lstStyle/>
                    <a:p>
                      <a:pPr algn="ctr" fontAlgn="base">
                        <a:lnSpc>
                          <a:spcPts val="1425"/>
                        </a:lnSpc>
                      </a:pPr>
                      <a:r>
                        <a:rPr lang="en-GB" sz="1200" b="1">
                          <a:solidFill>
                            <a:srgbClr val="FFFFFF"/>
                          </a:solidFill>
                          <a:effectLst/>
                          <a:latin typeface="Helvetica"/>
                        </a:rPr>
                        <a:t>Individual</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400">
                        <a:effectLst/>
                        <a:latin typeface="Helvetic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528002614"/>
                  </a:ext>
                </a:extLst>
              </a:tr>
              <a:tr h="1165419">
                <a:tc>
                  <a:txBody>
                    <a:bodyPr/>
                    <a:lstStyle/>
                    <a:p>
                      <a:pPr lvl="0" algn="ctr">
                        <a:lnSpc>
                          <a:spcPts val="1425"/>
                        </a:lnSpc>
                        <a:buNone/>
                      </a:pPr>
                      <a:r>
                        <a:rPr lang="en-GB" sz="1200" b="1">
                          <a:solidFill>
                            <a:srgbClr val="FFFFFF"/>
                          </a:solidFill>
                          <a:effectLst/>
                          <a:latin typeface="Helvetica"/>
                        </a:rPr>
                        <a:t>Managers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705107860"/>
                  </a:ext>
                </a:extLst>
              </a:tr>
              <a:tr h="1165419">
                <a:tc>
                  <a:txBody>
                    <a:bodyPr/>
                    <a:lstStyle/>
                    <a:p>
                      <a:pPr algn="ctr" fontAlgn="base">
                        <a:lnSpc>
                          <a:spcPts val="1425"/>
                        </a:lnSpc>
                      </a:pPr>
                      <a:r>
                        <a:rPr lang="en-GB" sz="1200" b="1">
                          <a:solidFill>
                            <a:srgbClr val="FFFFFF"/>
                          </a:solidFill>
                          <a:effectLst/>
                          <a:latin typeface="Helvetica"/>
                        </a:rPr>
                        <a:t>Leaders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2336549874"/>
                  </a:ext>
                </a:extLst>
              </a:tr>
              <a:tr h="1165419">
                <a:tc>
                  <a:txBody>
                    <a:bodyPr/>
                    <a:lstStyle/>
                    <a:p>
                      <a:pPr algn="ctr" fontAlgn="base">
                        <a:lnSpc>
                          <a:spcPts val="1425"/>
                        </a:lnSpc>
                      </a:pPr>
                      <a:r>
                        <a:rPr lang="en-GB" sz="1200" b="1">
                          <a:solidFill>
                            <a:srgbClr val="FFFFFF"/>
                          </a:solidFill>
                          <a:effectLst/>
                          <a:latin typeface="Helvetica"/>
                        </a:rPr>
                        <a:t>Organization</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717766108"/>
                  </a:ext>
                </a:extLst>
              </a:tr>
            </a:tbl>
          </a:graphicData>
        </a:graphic>
      </p:graphicFrame>
      <p:sp>
        <p:nvSpPr>
          <p:cNvPr id="5" name="Footer Placeholder 3">
            <a:extLst>
              <a:ext uri="{FF2B5EF4-FFF2-40B4-BE49-F238E27FC236}">
                <a16:creationId xmlns:a16="http://schemas.microsoft.com/office/drawing/2014/main" id="{0EE02EAC-189E-45FD-69B1-723BF1389D22}"/>
              </a:ext>
            </a:extLst>
          </p:cNvPr>
          <p:cNvSpPr>
            <a:spLocks noGrp="1"/>
          </p:cNvSpPr>
          <p:nvPr>
            <p:ph type="ftr" sz="quarter" idx="3"/>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7F39F2B6-C6DB-C672-E4E1-D6AF52265B8E}"/>
              </a:ext>
            </a:extLst>
          </p:cNvPr>
          <p:cNvSpPr>
            <a:spLocks noGrp="1"/>
          </p:cNvSpPr>
          <p:nvPr>
            <p:ph type="sldNum" sz="quarter" idx="4"/>
          </p:nvPr>
        </p:nvSpPr>
        <p:spPr/>
        <p:txBody>
          <a:bodyPr/>
          <a:lstStyle/>
          <a:p>
            <a:fld id="{41461A4C-1453-7247-9AAE-4D0675A386AC}" type="slidenum">
              <a:rPr lang="en-US" smtClean="0"/>
              <a:pPr/>
              <a:t>38</a:t>
            </a:fld>
            <a:endParaRPr lang="en-US"/>
          </a:p>
        </p:txBody>
      </p:sp>
      <p:grpSp>
        <p:nvGrpSpPr>
          <p:cNvPr id="2" name="Group 1">
            <a:extLst>
              <a:ext uri="{FF2B5EF4-FFF2-40B4-BE49-F238E27FC236}">
                <a16:creationId xmlns:a16="http://schemas.microsoft.com/office/drawing/2014/main" id="{6D8158C8-955A-9538-A68E-A05E770E8366}"/>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47564A30-8882-E354-8BC2-699646C45C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4" name="Diamond 3">
              <a:extLst>
                <a:ext uri="{FF2B5EF4-FFF2-40B4-BE49-F238E27FC236}">
                  <a16:creationId xmlns:a16="http://schemas.microsoft.com/office/drawing/2014/main" id="{102B8C94-0340-F172-6125-871AA6F15466}"/>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19-20</a:t>
              </a:r>
              <a:endParaRPr lang="en-US" sz="700">
                <a:solidFill>
                  <a:schemeClr val="accent2"/>
                </a:solidFill>
              </a:endParaRPr>
            </a:p>
          </p:txBody>
        </p:sp>
      </p:grpSp>
    </p:spTree>
    <p:extLst>
      <p:ext uri="{BB962C8B-B14F-4D97-AF65-F5344CB8AC3E}">
        <p14:creationId xmlns:p14="http://schemas.microsoft.com/office/powerpoint/2010/main" val="2565716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CD7D8-C7FD-8610-C57E-2D79CB87A78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F92DFF0-4AC4-2270-7754-949EC8214CF7}"/>
              </a:ext>
            </a:extLst>
          </p:cNvPr>
          <p:cNvSpPr>
            <a:spLocks noGrp="1"/>
          </p:cNvSpPr>
          <p:nvPr>
            <p:ph type="title"/>
          </p:nvPr>
        </p:nvSpPr>
        <p:spPr/>
        <p:txBody>
          <a:bodyPr>
            <a:normAutofit/>
          </a:bodyPr>
          <a:lstStyle/>
          <a:p>
            <a:r>
              <a:rPr lang="en-GB"/>
              <a:t>Adaptability</a:t>
            </a:r>
          </a:p>
        </p:txBody>
      </p:sp>
      <p:sp>
        <p:nvSpPr>
          <p:cNvPr id="15" name="Content Placeholder 14">
            <a:extLst>
              <a:ext uri="{FF2B5EF4-FFF2-40B4-BE49-F238E27FC236}">
                <a16:creationId xmlns:a16="http://schemas.microsoft.com/office/drawing/2014/main" id="{08D9315E-5C49-EDF4-12EE-31EDDFDA4BC6}"/>
              </a:ext>
            </a:extLst>
          </p:cNvPr>
          <p:cNvSpPr>
            <a:spLocks noGrp="1"/>
          </p:cNvSpPr>
          <p:nvPr>
            <p:ph idx="1"/>
          </p:nvPr>
        </p:nvSpPr>
        <p:spPr/>
        <p:txBody>
          <a:bodyPr>
            <a:normAutofit/>
          </a:bodyPr>
          <a:lstStyle/>
          <a:p>
            <a:r>
              <a:rPr lang="en-GB"/>
              <a:t>Gradual Release of Responsibility Framework </a:t>
            </a:r>
          </a:p>
          <a:p>
            <a:pPr lvl="1"/>
            <a:r>
              <a:rPr lang="en-GB"/>
              <a:t>This instructional model transitions responsibility from the teacher to the student through four phases and fosters autonomy and self-regulation in learners. </a:t>
            </a:r>
          </a:p>
          <a:p>
            <a:pPr lvl="2"/>
            <a:r>
              <a:rPr lang="en-GB"/>
              <a:t>Focused Instruction ("I do it"): The teacher models the task. </a:t>
            </a:r>
          </a:p>
          <a:p>
            <a:pPr lvl="2"/>
            <a:r>
              <a:rPr lang="en-GB"/>
              <a:t>Guided Instruction ("We do it"): The teacher and students work on the task together. </a:t>
            </a:r>
          </a:p>
          <a:p>
            <a:pPr lvl="2"/>
            <a:r>
              <a:rPr lang="en-GB"/>
              <a:t>Collaborative Learning ("You do it together"): Students collaborate to perform the task. </a:t>
            </a:r>
          </a:p>
          <a:p>
            <a:pPr lvl="2"/>
            <a:r>
              <a:rPr lang="en-GB"/>
              <a:t>Independent Practice ("You do it alone"): Students complete the task independently. </a:t>
            </a:r>
          </a:p>
        </p:txBody>
      </p:sp>
      <p:sp>
        <p:nvSpPr>
          <p:cNvPr id="5" name="Footer Placeholder 3">
            <a:extLst>
              <a:ext uri="{FF2B5EF4-FFF2-40B4-BE49-F238E27FC236}">
                <a16:creationId xmlns:a16="http://schemas.microsoft.com/office/drawing/2014/main" id="{330716C2-0651-D0D7-0846-2A603DD03017}"/>
              </a:ext>
            </a:extLst>
          </p:cNvPr>
          <p:cNvSpPr>
            <a:spLocks noGrp="1"/>
          </p:cNvSpPr>
          <p:nvPr>
            <p:ph type="ftr" sz="quarter" idx="3"/>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6F94C4E6-EFDF-7E49-98F7-7062089EE500}"/>
              </a:ext>
            </a:extLst>
          </p:cNvPr>
          <p:cNvSpPr>
            <a:spLocks noGrp="1"/>
          </p:cNvSpPr>
          <p:nvPr>
            <p:ph type="sldNum" sz="quarter" idx="4"/>
          </p:nvPr>
        </p:nvSpPr>
        <p:spPr/>
        <p:txBody>
          <a:bodyPr/>
          <a:lstStyle/>
          <a:p>
            <a:fld id="{41461A4C-1453-7247-9AAE-4D0675A386AC}" type="slidenum">
              <a:rPr lang="en-US" smtClean="0"/>
              <a:pPr/>
              <a:t>39</a:t>
            </a:fld>
            <a:endParaRPr lang="en-US"/>
          </a:p>
        </p:txBody>
      </p:sp>
      <p:sp>
        <p:nvSpPr>
          <p:cNvPr id="10" name="Freeform: Shape 9">
            <a:extLst>
              <a:ext uri="{FF2B5EF4-FFF2-40B4-BE49-F238E27FC236}">
                <a16:creationId xmlns:a16="http://schemas.microsoft.com/office/drawing/2014/main" id="{DF09925A-5666-937F-BA05-C7F1A62057A2}"/>
              </a:ext>
            </a:extLst>
          </p:cNvPr>
          <p:cNvSpPr/>
          <p:nvPr/>
        </p:nvSpPr>
        <p:spPr>
          <a:xfrm>
            <a:off x="625017"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Demonstrate responsibility</a:t>
            </a:r>
          </a:p>
        </p:txBody>
      </p:sp>
      <p:sp>
        <p:nvSpPr>
          <p:cNvPr id="3" name="Freeform: Shape 2">
            <a:extLst>
              <a:ext uri="{FF2B5EF4-FFF2-40B4-BE49-F238E27FC236}">
                <a16:creationId xmlns:a16="http://schemas.microsoft.com/office/drawing/2014/main" id="{41A765B4-C4CB-768D-588E-3246C02ED258}"/>
              </a:ext>
            </a:extLst>
          </p:cNvPr>
          <p:cNvSpPr/>
          <p:nvPr/>
        </p:nvSpPr>
        <p:spPr>
          <a:xfrm>
            <a:off x="625017"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Focus your attention on the current task</a:t>
            </a:r>
          </a:p>
          <a:p>
            <a:pPr marL="87313" lvl="1" indent="-87313" defTabSz="400050">
              <a:lnSpc>
                <a:spcPct val="110000"/>
              </a:lnSpc>
              <a:spcBef>
                <a:spcPts val="300"/>
              </a:spcBef>
              <a:spcAft>
                <a:spcPts val="300"/>
              </a:spcAft>
              <a:buChar char="•"/>
            </a:pPr>
            <a:r>
              <a:rPr lang="en-GB" sz="1000"/>
              <a:t>Minimize distractions</a:t>
            </a:r>
          </a:p>
          <a:p>
            <a:pPr marL="87313" lvl="1" indent="-87313" defTabSz="400050">
              <a:lnSpc>
                <a:spcPct val="110000"/>
              </a:lnSpc>
              <a:spcBef>
                <a:spcPts val="300"/>
              </a:spcBef>
              <a:spcAft>
                <a:spcPts val="300"/>
              </a:spcAft>
              <a:buChar char="•"/>
            </a:pPr>
            <a:r>
              <a:rPr lang="en-GB" sz="1000"/>
              <a:t>Manage your time to demonstrate your understanding of limited resources , for example:</a:t>
            </a:r>
          </a:p>
          <a:p>
            <a:pPr marL="269875" lvl="2" indent="-87313" defTabSz="400050">
              <a:lnSpc>
                <a:spcPct val="110000"/>
              </a:lnSpc>
              <a:spcAft>
                <a:spcPts val="300"/>
              </a:spcAft>
              <a:buChar char="•"/>
            </a:pPr>
            <a:r>
              <a:rPr lang="en-GB" sz="1000"/>
              <a:t>punctuality</a:t>
            </a:r>
          </a:p>
          <a:p>
            <a:pPr marL="269875" lvl="2" indent="-87313" defTabSz="400050">
              <a:lnSpc>
                <a:spcPct val="110000"/>
              </a:lnSpc>
              <a:spcAft>
                <a:spcPts val="300"/>
              </a:spcAft>
              <a:buChar char="•"/>
            </a:pPr>
            <a:r>
              <a:rPr lang="en-GB" sz="1000"/>
              <a:t>not wasting time</a:t>
            </a:r>
          </a:p>
          <a:p>
            <a:pPr marL="87313" lvl="1" indent="-87313" defTabSz="400050">
              <a:lnSpc>
                <a:spcPct val="110000"/>
              </a:lnSpc>
              <a:spcBef>
                <a:spcPts val="300"/>
              </a:spcBef>
              <a:spcAft>
                <a:spcPts val="300"/>
              </a:spcAft>
              <a:buChar char="•"/>
            </a:pPr>
            <a:r>
              <a:rPr lang="en-GB" sz="1000" err="1"/>
              <a:t>Fulfill</a:t>
            </a:r>
            <a:r>
              <a:rPr lang="en-GB" sz="1000"/>
              <a:t> assigned tasks to demonstrate dependability</a:t>
            </a:r>
          </a:p>
        </p:txBody>
      </p:sp>
      <p:grpSp>
        <p:nvGrpSpPr>
          <p:cNvPr id="2" name="Group 1">
            <a:extLst>
              <a:ext uri="{FF2B5EF4-FFF2-40B4-BE49-F238E27FC236}">
                <a16:creationId xmlns:a16="http://schemas.microsoft.com/office/drawing/2014/main" id="{61D8E7A1-74B5-C4A1-7E20-440B2F83B6B2}"/>
              </a:ext>
            </a:extLst>
          </p:cNvPr>
          <p:cNvGrpSpPr/>
          <p:nvPr/>
        </p:nvGrpSpPr>
        <p:grpSpPr>
          <a:xfrm>
            <a:off x="5632572" y="5943600"/>
            <a:ext cx="914400" cy="914400"/>
            <a:chOff x="4379494" y="5853110"/>
            <a:chExt cx="914400" cy="914400"/>
          </a:xfrm>
        </p:grpSpPr>
        <p:pic>
          <p:nvPicPr>
            <p:cNvPr id="4" name="Graphic 3" descr="Storytelling outline">
              <a:extLst>
                <a:ext uri="{FF2B5EF4-FFF2-40B4-BE49-F238E27FC236}">
                  <a16:creationId xmlns:a16="http://schemas.microsoft.com/office/drawing/2014/main" id="{A0C39BDB-D970-1A82-7AFA-3298EC36C8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7" name="Diamond 6">
              <a:extLst>
                <a:ext uri="{FF2B5EF4-FFF2-40B4-BE49-F238E27FC236}">
                  <a16:creationId xmlns:a16="http://schemas.microsoft.com/office/drawing/2014/main" id="{A64A98B7-B8CD-3715-046C-22ACBBCA1DA1}"/>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19-20</a:t>
              </a:r>
              <a:endParaRPr lang="en-US" sz="700">
                <a:solidFill>
                  <a:schemeClr val="accent2"/>
                </a:solidFill>
              </a:endParaRPr>
            </a:p>
          </p:txBody>
        </p:sp>
      </p:grpSp>
    </p:spTree>
    <p:extLst>
      <p:ext uri="{BB962C8B-B14F-4D97-AF65-F5344CB8AC3E}">
        <p14:creationId xmlns:p14="http://schemas.microsoft.com/office/powerpoint/2010/main" val="61472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1000"/>
                                        <p:tgtEl>
                                          <p:spTgt spid="15">
                                            <p:txEl>
                                              <p:pRg st="2" end="2"/>
                                            </p:txEl>
                                          </p:spTgt>
                                        </p:tgtEl>
                                      </p:cBhvr>
                                    </p:animEffect>
                                    <p:anim calcmode="lin" valueType="num">
                                      <p:cBhvr>
                                        <p:cTn id="1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1000"/>
                                        <p:tgtEl>
                                          <p:spTgt spid="15">
                                            <p:txEl>
                                              <p:pRg st="3" end="3"/>
                                            </p:txEl>
                                          </p:spTgt>
                                        </p:tgtEl>
                                      </p:cBhvr>
                                    </p:animEffect>
                                    <p:anim calcmode="lin" valueType="num">
                                      <p:cBhvr>
                                        <p:cTn id="2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anim calcmode="lin" valueType="num">
                                      <p:cBhvr>
                                        <p:cTn id="2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1000"/>
                                        <p:tgtEl>
                                          <p:spTgt spid="15">
                                            <p:txEl>
                                              <p:pRg st="5" end="5"/>
                                            </p:txEl>
                                          </p:spTgt>
                                        </p:tgtEl>
                                      </p:cBhvr>
                                    </p:animEffect>
                                    <p:anim calcmode="lin" valueType="num">
                                      <p:cBhvr>
                                        <p:cTn id="3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2488406-A6AC-562B-83EF-3748115B226D}"/>
              </a:ext>
            </a:extLst>
          </p:cNvPr>
          <p:cNvSpPr>
            <a:spLocks noGrp="1"/>
          </p:cNvSpPr>
          <p:nvPr>
            <p:ph type="title"/>
          </p:nvPr>
        </p:nvSpPr>
        <p:spPr/>
        <p:txBody>
          <a:bodyPr/>
          <a:lstStyle/>
          <a:p>
            <a:r>
              <a:rPr lang="en-GB"/>
              <a:t>Adaptability</a:t>
            </a:r>
          </a:p>
        </p:txBody>
      </p:sp>
      <p:sp>
        <p:nvSpPr>
          <p:cNvPr id="11" name="Content Placeholder 10">
            <a:extLst>
              <a:ext uri="{FF2B5EF4-FFF2-40B4-BE49-F238E27FC236}">
                <a16:creationId xmlns:a16="http://schemas.microsoft.com/office/drawing/2014/main" id="{01952164-AF98-6480-AD16-EF87B83EB7A0}"/>
              </a:ext>
            </a:extLst>
          </p:cNvPr>
          <p:cNvSpPr>
            <a:spLocks noGrp="1"/>
          </p:cNvSpPr>
          <p:nvPr>
            <p:ph idx="1"/>
          </p:nvPr>
        </p:nvSpPr>
        <p:spPr/>
        <p:txBody>
          <a:bodyPr/>
          <a:lstStyle/>
          <a:p>
            <a:pPr lvl="1"/>
            <a:r>
              <a:rPr lang="en-GB"/>
              <a:t>Find a pen and paper</a:t>
            </a:r>
          </a:p>
          <a:p>
            <a:pPr lvl="1"/>
            <a:r>
              <a:rPr lang="en-GB"/>
              <a:t>Try writing your name with your</a:t>
            </a:r>
            <a:br>
              <a:rPr lang="en-GB"/>
            </a:br>
            <a:r>
              <a:rPr lang="en-GB"/>
              <a:t>non-dominant hand</a:t>
            </a:r>
          </a:p>
        </p:txBody>
      </p:sp>
      <p:sp>
        <p:nvSpPr>
          <p:cNvPr id="4" name="Footer Placeholder 3">
            <a:extLst>
              <a:ext uri="{FF2B5EF4-FFF2-40B4-BE49-F238E27FC236}">
                <a16:creationId xmlns:a16="http://schemas.microsoft.com/office/drawing/2014/main" id="{F5014790-0669-57B7-62EA-D6EA82DB8E0F}"/>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89CD5E33-F2CF-B9A5-4B34-7C3BAFD16267}"/>
              </a:ext>
            </a:extLst>
          </p:cNvPr>
          <p:cNvSpPr>
            <a:spLocks noGrp="1"/>
          </p:cNvSpPr>
          <p:nvPr>
            <p:ph type="sldNum" sz="quarter" idx="12"/>
          </p:nvPr>
        </p:nvSpPr>
        <p:spPr/>
        <p:txBody>
          <a:bodyPr/>
          <a:lstStyle/>
          <a:p>
            <a:fld id="{41461A4C-1453-7247-9AAE-4D0675A386AC}" type="slidenum">
              <a:rPr lang="en-US" smtClean="0"/>
              <a:t>4</a:t>
            </a:fld>
            <a:endParaRPr lang="en-US"/>
          </a:p>
        </p:txBody>
      </p:sp>
      <p:sp>
        <p:nvSpPr>
          <p:cNvPr id="12" name="Text Placeholder 11">
            <a:extLst>
              <a:ext uri="{FF2B5EF4-FFF2-40B4-BE49-F238E27FC236}">
                <a16:creationId xmlns:a16="http://schemas.microsoft.com/office/drawing/2014/main" id="{1339A3F0-0409-A597-30C4-6B26704DFC9D}"/>
              </a:ext>
            </a:extLst>
          </p:cNvPr>
          <p:cNvSpPr>
            <a:spLocks noGrp="1"/>
          </p:cNvSpPr>
          <p:nvPr>
            <p:ph type="body" sz="quarter" idx="13"/>
          </p:nvPr>
        </p:nvSpPr>
        <p:spPr/>
        <p:txBody>
          <a:bodyPr/>
          <a:lstStyle/>
          <a:p>
            <a:r>
              <a:rPr lang="en-GB"/>
              <a:t>Activity</a:t>
            </a:r>
          </a:p>
        </p:txBody>
      </p:sp>
    </p:spTree>
    <p:extLst>
      <p:ext uri="{BB962C8B-B14F-4D97-AF65-F5344CB8AC3E}">
        <p14:creationId xmlns:p14="http://schemas.microsoft.com/office/powerpoint/2010/main" val="178762294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E11E91-FF95-2511-251C-0016A4B9D9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99F5BB1-FF1F-3654-8DFE-CDB753A8A6A0}"/>
              </a:ext>
            </a:extLst>
          </p:cNvPr>
          <p:cNvSpPr>
            <a:spLocks noGrp="1"/>
          </p:cNvSpPr>
          <p:nvPr>
            <p:ph type="title"/>
          </p:nvPr>
        </p:nvSpPr>
        <p:spPr>
          <a:xfrm>
            <a:off x="623557" y="365127"/>
            <a:ext cx="10943426" cy="646929"/>
          </a:xfrm>
        </p:spPr>
        <p:txBody>
          <a:bodyPr>
            <a:normAutofit/>
          </a:bodyPr>
          <a:lstStyle/>
          <a:p>
            <a:r>
              <a:rPr lang="en-GB"/>
              <a:t>Adaptability – Persist and Persevere </a:t>
            </a:r>
          </a:p>
        </p:txBody>
      </p:sp>
      <p:sp>
        <p:nvSpPr>
          <p:cNvPr id="12" name="Content Placeholder 11">
            <a:extLst>
              <a:ext uri="{FF2B5EF4-FFF2-40B4-BE49-F238E27FC236}">
                <a16:creationId xmlns:a16="http://schemas.microsoft.com/office/drawing/2014/main" id="{4AD273F5-E204-9CBD-B00B-00F4A958F5D9}"/>
              </a:ext>
            </a:extLst>
          </p:cNvPr>
          <p:cNvSpPr>
            <a:spLocks noGrp="1"/>
          </p:cNvSpPr>
          <p:nvPr>
            <p:ph idx="1"/>
          </p:nvPr>
        </p:nvSpPr>
        <p:spPr>
          <a:xfrm>
            <a:off x="623556" y="1242874"/>
            <a:ext cx="10943427" cy="4934089"/>
          </a:xfrm>
        </p:spPr>
        <p:txBody>
          <a:bodyPr/>
          <a:lstStyle/>
          <a:p>
            <a:pPr marL="0" algn="ctr" rtl="0" eaLnBrk="1" fontAlgn="base" latinLnBrk="0" hangingPunct="1">
              <a:lnSpc>
                <a:spcPts val="1425"/>
              </a:lnSpc>
            </a:pPr>
            <a:r>
              <a:rPr lang="en-GB" sz="1800" b="1" i="0" u="none" strike="noStrike" kern="1200">
                <a:solidFill>
                  <a:srgbClr val="FFFFFF"/>
                </a:solidFill>
                <a:effectLst/>
                <a:latin typeface="Helvetica" panose="020B0604020202020204"/>
              </a:rPr>
              <a:t>Individual</a:t>
            </a:r>
            <a:endParaRPr lang="en-US" sz="1800" b="0" i="0" u="none" strike="noStrike">
              <a:effectLst/>
              <a:latin typeface="Arial" panose="020B0604020202020204" pitchFamily="34" charset="0"/>
            </a:endParaRPr>
          </a:p>
          <a:p>
            <a:pPr marL="0" algn="ctr" rtl="0" eaLnBrk="1" fontAlgn="ctr" latinLnBrk="0" hangingPunct="1">
              <a:lnSpc>
                <a:spcPts val="1425"/>
              </a:lnSpc>
            </a:pPr>
            <a:r>
              <a:rPr lang="en-GB" sz="1800" b="1" i="0" u="none" strike="noStrike" kern="1200">
                <a:solidFill>
                  <a:srgbClr val="FFFFFF"/>
                </a:solidFill>
                <a:effectLst/>
                <a:latin typeface="Helvetica" panose="020B0604020202020204"/>
              </a:rPr>
              <a:t>Managers</a:t>
            </a:r>
            <a:endParaRPr lang="en-US" sz="1800" b="0" i="0" u="none" strike="noStrike">
              <a:effectLst/>
              <a:latin typeface="Arial" panose="020B0604020202020204" pitchFamily="34" charset="0"/>
            </a:endParaRPr>
          </a:p>
          <a:p>
            <a:pPr marL="0" algn="ctr" rtl="0" eaLnBrk="1" fontAlgn="base" latinLnBrk="0" hangingPunct="1">
              <a:lnSpc>
                <a:spcPts val="1425"/>
              </a:lnSpc>
            </a:pPr>
            <a:r>
              <a:rPr lang="en-GB" sz="1800" b="1" i="0" u="none" strike="noStrike" kern="1200">
                <a:solidFill>
                  <a:srgbClr val="FFFFFF"/>
                </a:solidFill>
                <a:effectLst/>
                <a:latin typeface="Helvetica" panose="020B0604020202020204"/>
              </a:rPr>
              <a:t>Leaders</a:t>
            </a:r>
            <a:endParaRPr lang="en-US" sz="1800" b="0" i="0" u="none" strike="noStrike">
              <a:effectLst/>
              <a:latin typeface="Arial" panose="020B0604020202020204" pitchFamily="34" charset="0"/>
            </a:endParaRPr>
          </a:p>
          <a:p>
            <a:pPr marL="0" algn="ctr" rtl="0" eaLnBrk="1" fontAlgn="base" latinLnBrk="0" hangingPunct="1">
              <a:lnSpc>
                <a:spcPts val="1425"/>
              </a:lnSpc>
            </a:pPr>
            <a:r>
              <a:rPr lang="en-GB" sz="1800" b="1" i="0" u="none" strike="noStrike" kern="1200">
                <a:solidFill>
                  <a:srgbClr val="FFFFFF"/>
                </a:solidFill>
                <a:effectLst/>
                <a:latin typeface="Helvetica" panose="020B0604020202020204"/>
              </a:rPr>
              <a:t>Organization</a:t>
            </a:r>
            <a:endParaRPr lang="en-US" sz="1800" b="0" i="0" u="none" strike="noStrike">
              <a:effectLst/>
              <a:latin typeface="Arial" panose="020B0604020202020204" pitchFamily="34" charset="0"/>
            </a:endParaRPr>
          </a:p>
          <a:p>
            <a:endParaRPr lang="en-US"/>
          </a:p>
        </p:txBody>
      </p:sp>
      <p:sp>
        <p:nvSpPr>
          <p:cNvPr id="5" name="Footer Placeholder 3">
            <a:extLst>
              <a:ext uri="{FF2B5EF4-FFF2-40B4-BE49-F238E27FC236}">
                <a16:creationId xmlns:a16="http://schemas.microsoft.com/office/drawing/2014/main" id="{3E0B3543-1C32-1D09-915C-F8FA7F7C8147}"/>
              </a:ext>
            </a:extLst>
          </p:cNvPr>
          <p:cNvSpPr>
            <a:spLocks noGrp="1"/>
          </p:cNvSpPr>
          <p:nvPr>
            <p:ph type="ftr" sz="quarter" idx="3"/>
          </p:nvPr>
        </p:nvSpPr>
        <p:spPr>
          <a:xfrm>
            <a:off x="621129" y="6310310"/>
            <a:ext cx="4158502"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E5AFB255-27BA-6785-B2A7-AC0F71E2F24F}"/>
              </a:ext>
            </a:extLst>
          </p:cNvPr>
          <p:cNvSpPr>
            <a:spLocks noGrp="1"/>
          </p:cNvSpPr>
          <p:nvPr>
            <p:ph type="sldNum" sz="quarter" idx="4"/>
          </p:nvPr>
        </p:nvSpPr>
        <p:spPr>
          <a:xfrm>
            <a:off x="10293098" y="6356352"/>
            <a:ext cx="1273885" cy="365125"/>
          </a:xfrm>
        </p:spPr>
        <p:txBody>
          <a:bodyPr/>
          <a:lstStyle/>
          <a:p>
            <a:fld id="{41461A4C-1453-7247-9AAE-4D0675A386AC}" type="slidenum">
              <a:rPr lang="en-US" smtClean="0"/>
              <a:pPr/>
              <a:t>40</a:t>
            </a:fld>
            <a:endParaRPr lang="en-US"/>
          </a:p>
        </p:txBody>
      </p:sp>
      <p:graphicFrame>
        <p:nvGraphicFramePr>
          <p:cNvPr id="17" name="Content Placeholder 8">
            <a:extLst>
              <a:ext uri="{FF2B5EF4-FFF2-40B4-BE49-F238E27FC236}">
                <a16:creationId xmlns:a16="http://schemas.microsoft.com/office/drawing/2014/main" id="{02329983-6D68-C798-8F88-93A9F96A7536}"/>
              </a:ext>
            </a:extLst>
          </p:cNvPr>
          <p:cNvGraphicFramePr>
            <a:graphicFrameLocks/>
          </p:cNvGraphicFramePr>
          <p:nvPr>
            <p:extLst>
              <p:ext uri="{D42A27DB-BD31-4B8C-83A1-F6EECF244321}">
                <p14:modId xmlns:p14="http://schemas.microsoft.com/office/powerpoint/2010/main" val="1419312529"/>
              </p:ext>
            </p:extLst>
          </p:nvPr>
        </p:nvGraphicFramePr>
        <p:xfrm>
          <a:off x="623888" y="1243013"/>
          <a:ext cx="10942636" cy="4574128"/>
        </p:xfrm>
        <a:graphic>
          <a:graphicData uri="http://schemas.openxmlformats.org/drawingml/2006/table">
            <a:tbl>
              <a:tblPr bandRow="1">
                <a:tableStyleId>{5C22544A-7EE6-4342-B048-85BDC9FD1C3A}</a:tableStyleId>
              </a:tblPr>
              <a:tblGrid>
                <a:gridCol w="1061097">
                  <a:extLst>
                    <a:ext uri="{9D8B030D-6E8A-4147-A177-3AD203B41FA5}">
                      <a16:colId xmlns:a16="http://schemas.microsoft.com/office/drawing/2014/main" val="3607375898"/>
                    </a:ext>
                  </a:extLst>
                </a:gridCol>
                <a:gridCol w="9881539">
                  <a:extLst>
                    <a:ext uri="{9D8B030D-6E8A-4147-A177-3AD203B41FA5}">
                      <a16:colId xmlns:a16="http://schemas.microsoft.com/office/drawing/2014/main" val="4093231505"/>
                    </a:ext>
                  </a:extLst>
                </a:gridCol>
              </a:tblGrid>
              <a:tr h="1143532">
                <a:tc>
                  <a:txBody>
                    <a:bodyPr/>
                    <a:lstStyle/>
                    <a:p>
                      <a:pPr algn="ctr" fontAlgn="base">
                        <a:lnSpc>
                          <a:spcPts val="1425"/>
                        </a:lnSpc>
                      </a:pPr>
                      <a:r>
                        <a:rPr lang="en-GB" sz="1200" b="1">
                          <a:solidFill>
                            <a:srgbClr val="FFFFFF"/>
                          </a:solidFill>
                          <a:effectLst/>
                          <a:latin typeface="Helvetica"/>
                        </a:rPr>
                        <a:t>Individual</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400">
                        <a:effectLst/>
                        <a:latin typeface="Helvetic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528002614"/>
                  </a:ext>
                </a:extLst>
              </a:tr>
              <a:tr h="1143532">
                <a:tc>
                  <a:txBody>
                    <a:bodyPr/>
                    <a:lstStyle/>
                    <a:p>
                      <a:pPr lvl="0" algn="ctr">
                        <a:lnSpc>
                          <a:spcPts val="1425"/>
                        </a:lnSpc>
                        <a:buNone/>
                      </a:pPr>
                      <a:r>
                        <a:rPr lang="en-GB" sz="1200" b="1">
                          <a:solidFill>
                            <a:srgbClr val="FFFFFF"/>
                          </a:solidFill>
                          <a:effectLst/>
                          <a:latin typeface="Helvetica"/>
                        </a:rPr>
                        <a:t>Managers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705107860"/>
                  </a:ext>
                </a:extLst>
              </a:tr>
              <a:tr h="1143532">
                <a:tc>
                  <a:txBody>
                    <a:bodyPr/>
                    <a:lstStyle/>
                    <a:p>
                      <a:pPr algn="ctr" fontAlgn="base">
                        <a:lnSpc>
                          <a:spcPts val="1425"/>
                        </a:lnSpc>
                      </a:pPr>
                      <a:r>
                        <a:rPr lang="en-GB" sz="1200" b="1">
                          <a:solidFill>
                            <a:srgbClr val="FFFFFF"/>
                          </a:solidFill>
                          <a:effectLst/>
                          <a:latin typeface="Helvetica"/>
                        </a:rPr>
                        <a:t>Leaders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2336549874"/>
                  </a:ext>
                </a:extLst>
              </a:tr>
              <a:tr h="1143532">
                <a:tc>
                  <a:txBody>
                    <a:bodyPr/>
                    <a:lstStyle/>
                    <a:p>
                      <a:pPr algn="ctr" fontAlgn="base">
                        <a:lnSpc>
                          <a:spcPts val="1425"/>
                        </a:lnSpc>
                      </a:pPr>
                      <a:r>
                        <a:rPr lang="en-GB" sz="1200" b="1">
                          <a:solidFill>
                            <a:srgbClr val="FFFFFF"/>
                          </a:solidFill>
                          <a:effectLst/>
                          <a:latin typeface="Helvetica"/>
                        </a:rPr>
                        <a:t>Organization</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717766108"/>
                  </a:ext>
                </a:extLst>
              </a:tr>
            </a:tbl>
          </a:graphicData>
        </a:graphic>
      </p:graphicFrame>
      <p:grpSp>
        <p:nvGrpSpPr>
          <p:cNvPr id="18" name="Group 17">
            <a:extLst>
              <a:ext uri="{FF2B5EF4-FFF2-40B4-BE49-F238E27FC236}">
                <a16:creationId xmlns:a16="http://schemas.microsoft.com/office/drawing/2014/main" id="{118AF45F-2264-7BB2-B33B-A7720DD4947C}"/>
              </a:ext>
            </a:extLst>
          </p:cNvPr>
          <p:cNvGrpSpPr/>
          <p:nvPr/>
        </p:nvGrpSpPr>
        <p:grpSpPr>
          <a:xfrm>
            <a:off x="5632572" y="5943600"/>
            <a:ext cx="914400" cy="914400"/>
            <a:chOff x="4379494" y="5853110"/>
            <a:chExt cx="914400" cy="914400"/>
          </a:xfrm>
        </p:grpSpPr>
        <p:pic>
          <p:nvPicPr>
            <p:cNvPr id="19" name="Graphic 18" descr="Storytelling outline">
              <a:extLst>
                <a:ext uri="{FF2B5EF4-FFF2-40B4-BE49-F238E27FC236}">
                  <a16:creationId xmlns:a16="http://schemas.microsoft.com/office/drawing/2014/main" id="{2CF4F6B4-1761-BCAB-BD06-A35741575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20" name="Diamond 19">
              <a:extLst>
                <a:ext uri="{FF2B5EF4-FFF2-40B4-BE49-F238E27FC236}">
                  <a16:creationId xmlns:a16="http://schemas.microsoft.com/office/drawing/2014/main" id="{D2B232E3-E809-1D92-90BB-E6C96A1A5C0F}"/>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21-22</a:t>
              </a:r>
              <a:endParaRPr lang="en-US" sz="700">
                <a:solidFill>
                  <a:schemeClr val="accent2"/>
                </a:solidFill>
              </a:endParaRPr>
            </a:p>
          </p:txBody>
        </p:sp>
      </p:grpSp>
    </p:spTree>
    <p:extLst>
      <p:ext uri="{BB962C8B-B14F-4D97-AF65-F5344CB8AC3E}">
        <p14:creationId xmlns:p14="http://schemas.microsoft.com/office/powerpoint/2010/main" val="990801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44BBC-BBD2-895A-46D8-A305FD4FAAF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817B815-DE10-1A85-7B7A-142896CD0C3C}"/>
              </a:ext>
            </a:extLst>
          </p:cNvPr>
          <p:cNvSpPr>
            <a:spLocks noGrp="1"/>
          </p:cNvSpPr>
          <p:nvPr>
            <p:ph type="title"/>
          </p:nvPr>
        </p:nvSpPr>
        <p:spPr>
          <a:xfrm>
            <a:off x="623557" y="365127"/>
            <a:ext cx="10943426" cy="646929"/>
          </a:xfrm>
        </p:spPr>
        <p:txBody>
          <a:bodyPr>
            <a:normAutofit/>
          </a:bodyPr>
          <a:lstStyle/>
          <a:p>
            <a:r>
              <a:rPr lang="en-GB"/>
              <a:t>Adaptability</a:t>
            </a:r>
          </a:p>
        </p:txBody>
      </p:sp>
      <p:sp>
        <p:nvSpPr>
          <p:cNvPr id="10" name="Content Placeholder 9">
            <a:extLst>
              <a:ext uri="{FF2B5EF4-FFF2-40B4-BE49-F238E27FC236}">
                <a16:creationId xmlns:a16="http://schemas.microsoft.com/office/drawing/2014/main" id="{CF77023D-8A91-9376-290E-91A8AB680BFC}"/>
              </a:ext>
            </a:extLst>
          </p:cNvPr>
          <p:cNvSpPr>
            <a:spLocks noGrp="1"/>
          </p:cNvSpPr>
          <p:nvPr>
            <p:ph idx="1"/>
          </p:nvPr>
        </p:nvSpPr>
        <p:spPr>
          <a:xfrm>
            <a:off x="2647950" y="1376040"/>
            <a:ext cx="8919033" cy="4800924"/>
          </a:xfrm>
        </p:spPr>
        <p:txBody>
          <a:bodyPr>
            <a:normAutofit/>
          </a:bodyPr>
          <a:lstStyle/>
          <a:p>
            <a:r>
              <a:rPr lang="en-GB"/>
              <a:t>Growth Mindset and Grit </a:t>
            </a:r>
          </a:p>
          <a:p>
            <a:pPr lvl="2"/>
            <a:r>
              <a:rPr lang="en-GB"/>
              <a:t>Growth mindset (Dweck): the belief that abilities can be developed through effort, encourages individuals to view challenges as opportunities for learning</a:t>
            </a:r>
          </a:p>
          <a:p>
            <a:pPr lvl="2"/>
            <a:r>
              <a:rPr lang="en-GB"/>
              <a:t>Follow on work adds that abilities can be developed through dedication and hard work (Dweck) or passion and perseverance for long-term goals (Duckworth)</a:t>
            </a:r>
          </a:p>
          <a:p>
            <a:r>
              <a:rPr lang="en-GB"/>
              <a:t>Neuroscience</a:t>
            </a:r>
          </a:p>
          <a:p>
            <a:pPr lvl="2"/>
            <a:r>
              <a:rPr lang="en-GB"/>
              <a:t>Research in neuroscience and psychology provides insights into how perseverance shapes our brains and behaviours. Understanding these mechanisms can inform strategies to strengthen perseverance</a:t>
            </a:r>
          </a:p>
        </p:txBody>
      </p:sp>
      <p:sp>
        <p:nvSpPr>
          <p:cNvPr id="5" name="Footer Placeholder 3">
            <a:extLst>
              <a:ext uri="{FF2B5EF4-FFF2-40B4-BE49-F238E27FC236}">
                <a16:creationId xmlns:a16="http://schemas.microsoft.com/office/drawing/2014/main" id="{21E36411-E612-91A4-8230-EAD8931A712F}"/>
              </a:ext>
            </a:extLst>
          </p:cNvPr>
          <p:cNvSpPr>
            <a:spLocks noGrp="1"/>
          </p:cNvSpPr>
          <p:nvPr>
            <p:ph type="ftr" sz="quarter" idx="3"/>
          </p:nvPr>
        </p:nvSpPr>
        <p:spPr>
          <a:xfrm>
            <a:off x="621129" y="6310310"/>
            <a:ext cx="4158502"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501828D6-98FE-E459-2275-17AD9082E2FF}"/>
              </a:ext>
            </a:extLst>
          </p:cNvPr>
          <p:cNvSpPr>
            <a:spLocks noGrp="1"/>
          </p:cNvSpPr>
          <p:nvPr>
            <p:ph type="sldNum" sz="quarter" idx="4"/>
          </p:nvPr>
        </p:nvSpPr>
        <p:spPr>
          <a:xfrm>
            <a:off x="10293098" y="6356352"/>
            <a:ext cx="1273885" cy="365125"/>
          </a:xfrm>
        </p:spPr>
        <p:txBody>
          <a:bodyPr/>
          <a:lstStyle/>
          <a:p>
            <a:fld id="{41461A4C-1453-7247-9AAE-4D0675A386AC}" type="slidenum">
              <a:rPr lang="en-US" smtClean="0"/>
              <a:pPr/>
              <a:t>41</a:t>
            </a:fld>
            <a:endParaRPr lang="en-US"/>
          </a:p>
        </p:txBody>
      </p:sp>
      <p:sp>
        <p:nvSpPr>
          <p:cNvPr id="12" name="Freeform: Shape 11">
            <a:extLst>
              <a:ext uri="{FF2B5EF4-FFF2-40B4-BE49-F238E27FC236}">
                <a16:creationId xmlns:a16="http://schemas.microsoft.com/office/drawing/2014/main" id="{48038B3E-0AB8-7570-AACC-EEB635F7A41D}"/>
              </a:ext>
            </a:extLst>
          </p:cNvPr>
          <p:cNvSpPr/>
          <p:nvPr/>
        </p:nvSpPr>
        <p:spPr>
          <a:xfrm>
            <a:off x="652539"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150690"/>
              <a:satOff val="8409"/>
              <a:lumOff val="-118"/>
              <a:alphaOff val="0"/>
            </a:schemeClr>
          </a:fillRef>
          <a:effectRef idx="2">
            <a:schemeClr val="accent2">
              <a:hueOff val="-2150690"/>
              <a:satOff val="8409"/>
              <a:lumOff val="-11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Persist and persevere</a:t>
            </a:r>
          </a:p>
        </p:txBody>
      </p:sp>
      <p:sp>
        <p:nvSpPr>
          <p:cNvPr id="4" name="Freeform: Shape 3">
            <a:extLst>
              <a:ext uri="{FF2B5EF4-FFF2-40B4-BE49-F238E27FC236}">
                <a16:creationId xmlns:a16="http://schemas.microsoft.com/office/drawing/2014/main" id="{AB9D2F1B-4D96-40B9-9973-8176159AC878}"/>
              </a:ext>
            </a:extLst>
          </p:cNvPr>
          <p:cNvSpPr/>
          <p:nvPr/>
        </p:nvSpPr>
        <p:spPr>
          <a:xfrm>
            <a:off x="671059"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2150690"/>
              <a:satOff val="8409"/>
              <a:lumOff val="-11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Anticipate changes</a:t>
            </a:r>
          </a:p>
          <a:p>
            <a:pPr marL="87313" lvl="1" indent="-87313" defTabSz="400050">
              <a:lnSpc>
                <a:spcPct val="110000"/>
              </a:lnSpc>
              <a:spcBef>
                <a:spcPts val="300"/>
              </a:spcBef>
              <a:spcAft>
                <a:spcPts val="300"/>
              </a:spcAft>
              <a:buChar char="•"/>
            </a:pPr>
            <a:r>
              <a:rPr lang="en-GB" sz="1000"/>
              <a:t>Reflect and evaluate what changes have happened and what is coming</a:t>
            </a:r>
          </a:p>
          <a:p>
            <a:pPr marL="87313" lvl="1" indent="-87313" defTabSz="400050">
              <a:lnSpc>
                <a:spcPct val="110000"/>
              </a:lnSpc>
              <a:spcBef>
                <a:spcPts val="300"/>
              </a:spcBef>
              <a:spcAft>
                <a:spcPts val="300"/>
              </a:spcAft>
              <a:buChar char="•"/>
            </a:pPr>
            <a:r>
              <a:rPr lang="en-GB" sz="1000"/>
              <a:t>Identify when to keep trying and when to adapt your approach and mindset</a:t>
            </a:r>
          </a:p>
          <a:p>
            <a:pPr marL="87313" lvl="1" indent="-87313" defTabSz="400050">
              <a:lnSpc>
                <a:spcPct val="110000"/>
              </a:lnSpc>
              <a:spcBef>
                <a:spcPts val="300"/>
              </a:spcBef>
              <a:spcAft>
                <a:spcPts val="300"/>
              </a:spcAft>
              <a:buChar char="•"/>
            </a:pPr>
            <a:r>
              <a:rPr lang="en-GB" sz="1000"/>
              <a:t>Keep trying when something does not go according to plans</a:t>
            </a:r>
          </a:p>
          <a:p>
            <a:pPr marL="87313" lvl="1" indent="-87313" defTabSz="400050">
              <a:lnSpc>
                <a:spcPct val="110000"/>
              </a:lnSpc>
              <a:spcBef>
                <a:spcPts val="300"/>
              </a:spcBef>
              <a:spcAft>
                <a:spcPts val="300"/>
              </a:spcAft>
              <a:buChar char="•"/>
            </a:pPr>
            <a:r>
              <a:rPr lang="en-GB" sz="1000"/>
              <a:t>Modify your plans and approaches to reflect changing circumstances</a:t>
            </a:r>
          </a:p>
        </p:txBody>
      </p:sp>
      <p:grpSp>
        <p:nvGrpSpPr>
          <p:cNvPr id="2" name="Group 1">
            <a:extLst>
              <a:ext uri="{FF2B5EF4-FFF2-40B4-BE49-F238E27FC236}">
                <a16:creationId xmlns:a16="http://schemas.microsoft.com/office/drawing/2014/main" id="{485F4B4A-F3FF-6885-C07F-6D520CC90CFE}"/>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62874433-8818-35F2-3A51-E6E0AD597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7" name="Diamond 6">
              <a:extLst>
                <a:ext uri="{FF2B5EF4-FFF2-40B4-BE49-F238E27FC236}">
                  <a16:creationId xmlns:a16="http://schemas.microsoft.com/office/drawing/2014/main" id="{394BB442-F1D8-481D-C967-D678E0030E86}"/>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21-22</a:t>
              </a:r>
              <a:endParaRPr lang="en-US" sz="700">
                <a:solidFill>
                  <a:schemeClr val="accent2"/>
                </a:solidFill>
              </a:endParaRPr>
            </a:p>
          </p:txBody>
        </p:sp>
      </p:grpSp>
    </p:spTree>
    <p:extLst>
      <p:ext uri="{BB962C8B-B14F-4D97-AF65-F5344CB8AC3E}">
        <p14:creationId xmlns:p14="http://schemas.microsoft.com/office/powerpoint/2010/main" val="376072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1000"/>
                                        <p:tgtEl>
                                          <p:spTgt spid="10">
                                            <p:txEl>
                                              <p:pRg st="3" end="3"/>
                                            </p:txEl>
                                          </p:spTgt>
                                        </p:tgtEl>
                                      </p:cBhvr>
                                    </p:animEffect>
                                    <p:anim calcmode="lin" valueType="num">
                                      <p:cBhvr>
                                        <p:cTn id="2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fade">
                                      <p:cBhvr>
                                        <p:cTn id="29" dur="1000"/>
                                        <p:tgtEl>
                                          <p:spTgt spid="10">
                                            <p:txEl>
                                              <p:pRg st="4" end="4"/>
                                            </p:txEl>
                                          </p:spTgt>
                                        </p:tgtEl>
                                      </p:cBhvr>
                                    </p:animEffect>
                                    <p:anim calcmode="lin" valueType="num">
                                      <p:cBhvr>
                                        <p:cTn id="3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B97C50E-CB91-9AA1-FE57-6C79C916DE5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CCB7DB6-622A-78B9-48C2-89953744E088}"/>
              </a:ext>
            </a:extLst>
          </p:cNvPr>
          <p:cNvSpPr>
            <a:spLocks noGrp="1"/>
          </p:cNvSpPr>
          <p:nvPr>
            <p:ph type="title"/>
          </p:nvPr>
        </p:nvSpPr>
        <p:spPr/>
        <p:txBody>
          <a:bodyPr>
            <a:normAutofit/>
          </a:bodyPr>
          <a:lstStyle/>
          <a:p>
            <a:r>
              <a:rPr lang="en-GB">
                <a:latin typeface="Helvetica"/>
                <a:cs typeface="Helvetica"/>
              </a:rPr>
              <a:t>Adaptability –</a:t>
            </a:r>
            <a:r>
              <a:rPr lang="en-GB" sz="2800">
                <a:latin typeface="Helvetica"/>
                <a:cs typeface="Helvetica"/>
              </a:rPr>
              <a:t> Regulate Emotions </a:t>
            </a:r>
            <a:endParaRPr lang="en-GB" sz="2800"/>
          </a:p>
        </p:txBody>
      </p:sp>
      <p:sp>
        <p:nvSpPr>
          <p:cNvPr id="5" name="Footer Placeholder 3">
            <a:extLst>
              <a:ext uri="{FF2B5EF4-FFF2-40B4-BE49-F238E27FC236}">
                <a16:creationId xmlns:a16="http://schemas.microsoft.com/office/drawing/2014/main" id="{3DF78B7F-3B11-8E6A-9602-A4A705DE3A0E}"/>
              </a:ext>
            </a:extLst>
          </p:cNvPr>
          <p:cNvSpPr>
            <a:spLocks noGrp="1"/>
          </p:cNvSpPr>
          <p:nvPr>
            <p:ph type="ftr" sz="quarter" idx="3"/>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4C56F36F-1957-2A68-53EE-33320C66BD63}"/>
              </a:ext>
            </a:extLst>
          </p:cNvPr>
          <p:cNvSpPr>
            <a:spLocks noGrp="1"/>
          </p:cNvSpPr>
          <p:nvPr>
            <p:ph type="sldNum" sz="quarter" idx="4"/>
          </p:nvPr>
        </p:nvSpPr>
        <p:spPr/>
        <p:txBody>
          <a:bodyPr/>
          <a:lstStyle/>
          <a:p>
            <a:fld id="{41461A4C-1453-7247-9AAE-4D0675A386AC}" type="slidenum">
              <a:rPr lang="en-US" smtClean="0"/>
              <a:pPr/>
              <a:t>42</a:t>
            </a:fld>
            <a:endParaRPr lang="en-US"/>
          </a:p>
        </p:txBody>
      </p:sp>
      <p:graphicFrame>
        <p:nvGraphicFramePr>
          <p:cNvPr id="10" name="Content Placeholder 8">
            <a:extLst>
              <a:ext uri="{FF2B5EF4-FFF2-40B4-BE49-F238E27FC236}">
                <a16:creationId xmlns:a16="http://schemas.microsoft.com/office/drawing/2014/main" id="{0FFED768-B1F6-7C71-574D-8C6F953FD118}"/>
              </a:ext>
            </a:extLst>
          </p:cNvPr>
          <p:cNvGraphicFramePr>
            <a:graphicFrameLocks noGrp="1"/>
          </p:cNvGraphicFramePr>
          <p:nvPr>
            <p:ph idx="1"/>
            <p:extLst>
              <p:ext uri="{D42A27DB-BD31-4B8C-83A1-F6EECF244321}">
                <p14:modId xmlns:p14="http://schemas.microsoft.com/office/powerpoint/2010/main" val="878994243"/>
              </p:ext>
            </p:extLst>
          </p:nvPr>
        </p:nvGraphicFramePr>
        <p:xfrm>
          <a:off x="623888" y="1243013"/>
          <a:ext cx="10942636" cy="4574128"/>
        </p:xfrm>
        <a:graphic>
          <a:graphicData uri="http://schemas.openxmlformats.org/drawingml/2006/table">
            <a:tbl>
              <a:tblPr bandRow="1">
                <a:tableStyleId>{5C22544A-7EE6-4342-B048-85BDC9FD1C3A}</a:tableStyleId>
              </a:tblPr>
              <a:tblGrid>
                <a:gridCol w="1061097">
                  <a:extLst>
                    <a:ext uri="{9D8B030D-6E8A-4147-A177-3AD203B41FA5}">
                      <a16:colId xmlns:a16="http://schemas.microsoft.com/office/drawing/2014/main" val="3607375898"/>
                    </a:ext>
                  </a:extLst>
                </a:gridCol>
                <a:gridCol w="9881539">
                  <a:extLst>
                    <a:ext uri="{9D8B030D-6E8A-4147-A177-3AD203B41FA5}">
                      <a16:colId xmlns:a16="http://schemas.microsoft.com/office/drawing/2014/main" val="4093231505"/>
                    </a:ext>
                  </a:extLst>
                </a:gridCol>
              </a:tblGrid>
              <a:tr h="1143532">
                <a:tc>
                  <a:txBody>
                    <a:bodyPr/>
                    <a:lstStyle/>
                    <a:p>
                      <a:pPr algn="ctr" fontAlgn="base">
                        <a:lnSpc>
                          <a:spcPts val="1425"/>
                        </a:lnSpc>
                      </a:pPr>
                      <a:r>
                        <a:rPr lang="en-GB" sz="1200" b="1">
                          <a:solidFill>
                            <a:srgbClr val="FFFFFF"/>
                          </a:solidFill>
                          <a:effectLst/>
                          <a:latin typeface="Helvetica"/>
                        </a:rPr>
                        <a:t>Individual</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400">
                        <a:effectLst/>
                        <a:latin typeface="Helvetic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528002614"/>
                  </a:ext>
                </a:extLst>
              </a:tr>
              <a:tr h="1143532">
                <a:tc>
                  <a:txBody>
                    <a:bodyPr/>
                    <a:lstStyle/>
                    <a:p>
                      <a:pPr lvl="0" algn="ctr">
                        <a:lnSpc>
                          <a:spcPts val="1425"/>
                        </a:lnSpc>
                        <a:buNone/>
                      </a:pPr>
                      <a:r>
                        <a:rPr lang="en-GB" sz="1200" b="1">
                          <a:solidFill>
                            <a:srgbClr val="FFFFFF"/>
                          </a:solidFill>
                          <a:effectLst/>
                          <a:latin typeface="Helvetica"/>
                        </a:rPr>
                        <a:t>Managers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705107860"/>
                  </a:ext>
                </a:extLst>
              </a:tr>
              <a:tr h="1143532">
                <a:tc>
                  <a:txBody>
                    <a:bodyPr/>
                    <a:lstStyle/>
                    <a:p>
                      <a:pPr algn="ctr" fontAlgn="base">
                        <a:lnSpc>
                          <a:spcPts val="1425"/>
                        </a:lnSpc>
                      </a:pPr>
                      <a:r>
                        <a:rPr lang="en-GB" sz="1200" b="1">
                          <a:solidFill>
                            <a:srgbClr val="FFFFFF"/>
                          </a:solidFill>
                          <a:effectLst/>
                          <a:latin typeface="Helvetica"/>
                        </a:rPr>
                        <a:t>Leaders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2336549874"/>
                  </a:ext>
                </a:extLst>
              </a:tr>
              <a:tr h="1143532">
                <a:tc>
                  <a:txBody>
                    <a:bodyPr/>
                    <a:lstStyle/>
                    <a:p>
                      <a:pPr algn="ctr" fontAlgn="base">
                        <a:lnSpc>
                          <a:spcPts val="1425"/>
                        </a:lnSpc>
                      </a:pPr>
                      <a:r>
                        <a:rPr lang="en-GB" sz="1200" b="1">
                          <a:solidFill>
                            <a:srgbClr val="FFFFFF"/>
                          </a:solidFill>
                          <a:effectLst/>
                          <a:latin typeface="Helvetica"/>
                        </a:rPr>
                        <a:t>Organization</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717766108"/>
                  </a:ext>
                </a:extLst>
              </a:tr>
            </a:tbl>
          </a:graphicData>
        </a:graphic>
      </p:graphicFrame>
      <p:grpSp>
        <p:nvGrpSpPr>
          <p:cNvPr id="11" name="Group 10">
            <a:extLst>
              <a:ext uri="{FF2B5EF4-FFF2-40B4-BE49-F238E27FC236}">
                <a16:creationId xmlns:a16="http://schemas.microsoft.com/office/drawing/2014/main" id="{FA70F475-8DFA-A226-AB01-0A300EBEE299}"/>
              </a:ext>
            </a:extLst>
          </p:cNvPr>
          <p:cNvGrpSpPr/>
          <p:nvPr/>
        </p:nvGrpSpPr>
        <p:grpSpPr>
          <a:xfrm>
            <a:off x="5632572" y="5943600"/>
            <a:ext cx="914400" cy="914400"/>
            <a:chOff x="4379494" y="5853110"/>
            <a:chExt cx="914400" cy="914400"/>
          </a:xfrm>
        </p:grpSpPr>
        <p:pic>
          <p:nvPicPr>
            <p:cNvPr id="12" name="Graphic 11" descr="Storytelling outline">
              <a:extLst>
                <a:ext uri="{FF2B5EF4-FFF2-40B4-BE49-F238E27FC236}">
                  <a16:creationId xmlns:a16="http://schemas.microsoft.com/office/drawing/2014/main" id="{BE14039A-5084-9DC5-902E-C2ED86790B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3" name="Diamond 12">
              <a:extLst>
                <a:ext uri="{FF2B5EF4-FFF2-40B4-BE49-F238E27FC236}">
                  <a16:creationId xmlns:a16="http://schemas.microsoft.com/office/drawing/2014/main" id="{C5C28F86-0862-9192-1DFB-0F161BD9D512}"/>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23-24</a:t>
              </a:r>
              <a:endParaRPr lang="en-US" sz="700">
                <a:solidFill>
                  <a:schemeClr val="accent2"/>
                </a:solidFill>
              </a:endParaRPr>
            </a:p>
          </p:txBody>
        </p:sp>
      </p:grpSp>
    </p:spTree>
    <p:extLst>
      <p:ext uri="{BB962C8B-B14F-4D97-AF65-F5344CB8AC3E}">
        <p14:creationId xmlns:p14="http://schemas.microsoft.com/office/powerpoint/2010/main" val="84869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5CC07-CD72-3C8B-F5F9-AB081EB2B11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072C64B-AAFF-01C8-6571-B2B324D5C81C}"/>
              </a:ext>
            </a:extLst>
          </p:cNvPr>
          <p:cNvSpPr>
            <a:spLocks noGrp="1"/>
          </p:cNvSpPr>
          <p:nvPr>
            <p:ph type="title"/>
          </p:nvPr>
        </p:nvSpPr>
        <p:spPr>
          <a:xfrm>
            <a:off x="623557" y="365127"/>
            <a:ext cx="10943426" cy="646929"/>
          </a:xfrm>
        </p:spPr>
        <p:txBody>
          <a:bodyPr>
            <a:normAutofit/>
          </a:bodyPr>
          <a:lstStyle/>
          <a:p>
            <a:r>
              <a:rPr lang="en-GB"/>
              <a:t>Adaptability</a:t>
            </a:r>
          </a:p>
        </p:txBody>
      </p:sp>
      <p:sp>
        <p:nvSpPr>
          <p:cNvPr id="10" name="Content Placeholder 9">
            <a:extLst>
              <a:ext uri="{FF2B5EF4-FFF2-40B4-BE49-F238E27FC236}">
                <a16:creationId xmlns:a16="http://schemas.microsoft.com/office/drawing/2014/main" id="{F4181D19-E280-C3A6-26E8-94921E02A11D}"/>
              </a:ext>
            </a:extLst>
          </p:cNvPr>
          <p:cNvSpPr>
            <a:spLocks noGrp="1"/>
          </p:cNvSpPr>
          <p:nvPr>
            <p:ph idx="1"/>
          </p:nvPr>
        </p:nvSpPr>
        <p:spPr/>
        <p:txBody>
          <a:bodyPr/>
          <a:lstStyle/>
          <a:p>
            <a:r>
              <a:rPr lang="en-GB"/>
              <a:t>Emotion Regulation Strategies</a:t>
            </a:r>
          </a:p>
          <a:p>
            <a:pPr lvl="2"/>
            <a:r>
              <a:rPr lang="en-GB" err="1"/>
              <a:t>Heiy</a:t>
            </a:r>
            <a:r>
              <a:rPr lang="en-GB"/>
              <a:t> and </a:t>
            </a:r>
            <a:r>
              <a:rPr lang="en-GB" err="1"/>
              <a:t>Cheavens</a:t>
            </a:r>
            <a:r>
              <a:rPr lang="en-GB"/>
              <a:t> (2014) investigated five emotion regulation strategies and their effectiveness in everyday situations:</a:t>
            </a:r>
          </a:p>
          <a:p>
            <a:pPr lvl="3"/>
            <a:r>
              <a:rPr lang="en-GB"/>
              <a:t>Reappraisal</a:t>
            </a:r>
          </a:p>
          <a:p>
            <a:pPr lvl="3"/>
            <a:r>
              <a:rPr lang="en-GB"/>
              <a:t>Rumination</a:t>
            </a:r>
          </a:p>
          <a:p>
            <a:pPr lvl="3"/>
            <a:r>
              <a:rPr lang="en-GB"/>
              <a:t>Distraction</a:t>
            </a:r>
          </a:p>
          <a:p>
            <a:pPr lvl="3"/>
            <a:r>
              <a:rPr lang="en-GB"/>
              <a:t>Suppression, and</a:t>
            </a:r>
          </a:p>
          <a:p>
            <a:pPr lvl="3"/>
            <a:r>
              <a:rPr lang="en-GB"/>
              <a:t>Acceptance. </a:t>
            </a:r>
          </a:p>
          <a:p>
            <a:pPr lvl="2"/>
            <a:r>
              <a:rPr lang="en-GB" err="1"/>
              <a:t>Kalokerinos</a:t>
            </a:r>
            <a:r>
              <a:rPr lang="en-GB"/>
              <a:t> et al. (2020) explored how individuals choose emotion regulation strategies based on their goals and the situational context.</a:t>
            </a:r>
          </a:p>
        </p:txBody>
      </p:sp>
      <p:sp>
        <p:nvSpPr>
          <p:cNvPr id="5" name="Footer Placeholder 3">
            <a:extLst>
              <a:ext uri="{FF2B5EF4-FFF2-40B4-BE49-F238E27FC236}">
                <a16:creationId xmlns:a16="http://schemas.microsoft.com/office/drawing/2014/main" id="{09CDD265-FCC2-1D22-9173-31A3FE0DC35C}"/>
              </a:ext>
            </a:extLst>
          </p:cNvPr>
          <p:cNvSpPr>
            <a:spLocks noGrp="1"/>
          </p:cNvSpPr>
          <p:nvPr>
            <p:ph type="ftr" sz="quarter" idx="3"/>
          </p:nvPr>
        </p:nvSpPr>
        <p:spPr>
          <a:xfrm>
            <a:off x="621129" y="6310310"/>
            <a:ext cx="4158502"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3F30A2C2-1F72-DE3E-B31B-9BAD8A98A12B}"/>
              </a:ext>
            </a:extLst>
          </p:cNvPr>
          <p:cNvSpPr>
            <a:spLocks noGrp="1"/>
          </p:cNvSpPr>
          <p:nvPr>
            <p:ph type="sldNum" sz="quarter" idx="4"/>
          </p:nvPr>
        </p:nvSpPr>
        <p:spPr>
          <a:xfrm>
            <a:off x="10293098" y="6356352"/>
            <a:ext cx="1273885" cy="365125"/>
          </a:xfrm>
        </p:spPr>
        <p:txBody>
          <a:bodyPr/>
          <a:lstStyle/>
          <a:p>
            <a:fld id="{41461A4C-1453-7247-9AAE-4D0675A386AC}" type="slidenum">
              <a:rPr lang="en-US" smtClean="0"/>
              <a:pPr/>
              <a:t>43</a:t>
            </a:fld>
            <a:endParaRPr lang="en-US"/>
          </a:p>
        </p:txBody>
      </p:sp>
      <p:sp>
        <p:nvSpPr>
          <p:cNvPr id="14" name="Freeform: Shape 13">
            <a:extLst>
              <a:ext uri="{FF2B5EF4-FFF2-40B4-BE49-F238E27FC236}">
                <a16:creationId xmlns:a16="http://schemas.microsoft.com/office/drawing/2014/main" id="{8B64085A-543B-237F-F521-905720F66884}"/>
              </a:ext>
            </a:extLst>
          </p:cNvPr>
          <p:cNvSpPr/>
          <p:nvPr/>
        </p:nvSpPr>
        <p:spPr>
          <a:xfrm>
            <a:off x="618385" y="1390255"/>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301379"/>
              <a:satOff val="16818"/>
              <a:lumOff val="-235"/>
              <a:alphaOff val="0"/>
            </a:schemeClr>
          </a:fillRef>
          <a:effectRef idx="2">
            <a:schemeClr val="accent2">
              <a:hueOff val="-4301379"/>
              <a:satOff val="16818"/>
              <a:lumOff val="-235"/>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Regulate your emotions when appropriate</a:t>
            </a:r>
          </a:p>
        </p:txBody>
      </p:sp>
      <p:sp>
        <p:nvSpPr>
          <p:cNvPr id="7" name="Freeform: Shape 6">
            <a:extLst>
              <a:ext uri="{FF2B5EF4-FFF2-40B4-BE49-F238E27FC236}">
                <a16:creationId xmlns:a16="http://schemas.microsoft.com/office/drawing/2014/main" id="{42FBE66C-4393-015F-78B2-24B4A361343C}"/>
              </a:ext>
            </a:extLst>
          </p:cNvPr>
          <p:cNvSpPr/>
          <p:nvPr/>
        </p:nvSpPr>
        <p:spPr>
          <a:xfrm>
            <a:off x="617325" y="2790663"/>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4301379"/>
              <a:satOff val="16818"/>
              <a:lumOff val="-23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Be positive and optimistic</a:t>
            </a:r>
          </a:p>
          <a:p>
            <a:pPr marL="87313" lvl="1" indent="-87313" defTabSz="400050">
              <a:lnSpc>
                <a:spcPct val="110000"/>
              </a:lnSpc>
              <a:spcBef>
                <a:spcPts val="300"/>
              </a:spcBef>
              <a:spcAft>
                <a:spcPts val="300"/>
              </a:spcAft>
              <a:buChar char="•"/>
            </a:pPr>
            <a:r>
              <a:rPr lang="en-GB" sz="1000"/>
              <a:t>Stay calm when you are facing setbacks</a:t>
            </a:r>
          </a:p>
          <a:p>
            <a:pPr marL="87313" lvl="1" indent="-87313" defTabSz="400050">
              <a:lnSpc>
                <a:spcPct val="110000"/>
              </a:lnSpc>
              <a:spcBef>
                <a:spcPts val="300"/>
              </a:spcBef>
              <a:spcAft>
                <a:spcPts val="300"/>
              </a:spcAft>
              <a:buChar char="•"/>
            </a:pPr>
            <a:r>
              <a:rPr lang="en-GB" sz="1000"/>
              <a:t>Recover when you are not able to stay calm</a:t>
            </a:r>
          </a:p>
          <a:p>
            <a:pPr marL="87313" lvl="1" indent="-87313" defTabSz="400050">
              <a:lnSpc>
                <a:spcPct val="110000"/>
              </a:lnSpc>
              <a:spcBef>
                <a:spcPts val="300"/>
              </a:spcBef>
              <a:spcAft>
                <a:spcPts val="300"/>
              </a:spcAft>
              <a:buChar char="•"/>
            </a:pPr>
            <a:r>
              <a:rPr lang="en-GB" sz="1000"/>
              <a:t>Encourage others to stay calm</a:t>
            </a:r>
          </a:p>
        </p:txBody>
      </p:sp>
      <p:grpSp>
        <p:nvGrpSpPr>
          <p:cNvPr id="2" name="Group 1">
            <a:extLst>
              <a:ext uri="{FF2B5EF4-FFF2-40B4-BE49-F238E27FC236}">
                <a16:creationId xmlns:a16="http://schemas.microsoft.com/office/drawing/2014/main" id="{D67A4EF5-2BEF-F24D-8B43-8D3BBCD356C3}"/>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386FD53D-9CD6-C872-E769-A90E8F069F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4" name="Diamond 3">
              <a:extLst>
                <a:ext uri="{FF2B5EF4-FFF2-40B4-BE49-F238E27FC236}">
                  <a16:creationId xmlns:a16="http://schemas.microsoft.com/office/drawing/2014/main" id="{961ED8CE-B3D0-4020-53EF-8C64A1A78147}"/>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23-24</a:t>
              </a:r>
              <a:endParaRPr lang="en-US" sz="700">
                <a:solidFill>
                  <a:schemeClr val="accent2"/>
                </a:solidFill>
              </a:endParaRPr>
            </a:p>
          </p:txBody>
        </p:sp>
      </p:grpSp>
    </p:spTree>
    <p:extLst>
      <p:ext uri="{BB962C8B-B14F-4D97-AF65-F5344CB8AC3E}">
        <p14:creationId xmlns:p14="http://schemas.microsoft.com/office/powerpoint/2010/main" val="593841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anim calcmode="lin" valueType="num">
                                      <p:cBhvr>
                                        <p:cTn id="3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9A4D78F-7669-F34B-F7A7-9900D5A9A2E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89BBE81-AFF6-3EA9-761D-97BEF986E0C8}"/>
              </a:ext>
            </a:extLst>
          </p:cNvPr>
          <p:cNvSpPr>
            <a:spLocks noGrp="1"/>
          </p:cNvSpPr>
          <p:nvPr>
            <p:ph type="title"/>
          </p:nvPr>
        </p:nvSpPr>
        <p:spPr/>
        <p:txBody>
          <a:bodyPr>
            <a:normAutofit/>
          </a:bodyPr>
          <a:lstStyle/>
          <a:p>
            <a:r>
              <a:rPr lang="en-GB">
                <a:latin typeface="Helvetica"/>
                <a:cs typeface="Helvetica"/>
              </a:rPr>
              <a:t>Adaptability –</a:t>
            </a:r>
            <a:r>
              <a:rPr lang="en-GB" sz="2800">
                <a:latin typeface="Helvetica"/>
                <a:cs typeface="Helvetica"/>
              </a:rPr>
              <a:t> Set or Adjust Goals and Expectations</a:t>
            </a:r>
            <a:endParaRPr lang="en-GB" sz="2800"/>
          </a:p>
        </p:txBody>
      </p:sp>
      <p:sp>
        <p:nvSpPr>
          <p:cNvPr id="5" name="Footer Placeholder 3">
            <a:extLst>
              <a:ext uri="{FF2B5EF4-FFF2-40B4-BE49-F238E27FC236}">
                <a16:creationId xmlns:a16="http://schemas.microsoft.com/office/drawing/2014/main" id="{EC34097D-C249-7727-3623-13D7CFE009E6}"/>
              </a:ext>
            </a:extLst>
          </p:cNvPr>
          <p:cNvSpPr>
            <a:spLocks noGrp="1"/>
          </p:cNvSpPr>
          <p:nvPr>
            <p:ph type="ftr" sz="quarter" idx="3"/>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7FFF6939-BDD2-81A9-555B-872F8A9B3C15}"/>
              </a:ext>
            </a:extLst>
          </p:cNvPr>
          <p:cNvSpPr>
            <a:spLocks noGrp="1"/>
          </p:cNvSpPr>
          <p:nvPr>
            <p:ph type="sldNum" sz="quarter" idx="4"/>
          </p:nvPr>
        </p:nvSpPr>
        <p:spPr/>
        <p:txBody>
          <a:bodyPr/>
          <a:lstStyle/>
          <a:p>
            <a:fld id="{41461A4C-1453-7247-9AAE-4D0675A386AC}" type="slidenum">
              <a:rPr lang="en-US" smtClean="0"/>
              <a:pPr/>
              <a:t>44</a:t>
            </a:fld>
            <a:endParaRPr lang="en-US"/>
          </a:p>
        </p:txBody>
      </p:sp>
      <p:graphicFrame>
        <p:nvGraphicFramePr>
          <p:cNvPr id="4" name="Content Placeholder 8">
            <a:extLst>
              <a:ext uri="{FF2B5EF4-FFF2-40B4-BE49-F238E27FC236}">
                <a16:creationId xmlns:a16="http://schemas.microsoft.com/office/drawing/2014/main" id="{9A8648A1-CEAD-C3FE-DBFE-4E12661990AE}"/>
              </a:ext>
            </a:extLst>
          </p:cNvPr>
          <p:cNvGraphicFramePr>
            <a:graphicFrameLocks noGrp="1"/>
          </p:cNvGraphicFramePr>
          <p:nvPr>
            <p:ph idx="1"/>
            <p:extLst>
              <p:ext uri="{D42A27DB-BD31-4B8C-83A1-F6EECF244321}">
                <p14:modId xmlns:p14="http://schemas.microsoft.com/office/powerpoint/2010/main" val="878994243"/>
              </p:ext>
            </p:extLst>
          </p:nvPr>
        </p:nvGraphicFramePr>
        <p:xfrm>
          <a:off x="623888" y="1243013"/>
          <a:ext cx="10942636" cy="4574128"/>
        </p:xfrm>
        <a:graphic>
          <a:graphicData uri="http://schemas.openxmlformats.org/drawingml/2006/table">
            <a:tbl>
              <a:tblPr bandRow="1">
                <a:tableStyleId>{5C22544A-7EE6-4342-B048-85BDC9FD1C3A}</a:tableStyleId>
              </a:tblPr>
              <a:tblGrid>
                <a:gridCol w="1061097">
                  <a:extLst>
                    <a:ext uri="{9D8B030D-6E8A-4147-A177-3AD203B41FA5}">
                      <a16:colId xmlns:a16="http://schemas.microsoft.com/office/drawing/2014/main" val="3607375898"/>
                    </a:ext>
                  </a:extLst>
                </a:gridCol>
                <a:gridCol w="9881539">
                  <a:extLst>
                    <a:ext uri="{9D8B030D-6E8A-4147-A177-3AD203B41FA5}">
                      <a16:colId xmlns:a16="http://schemas.microsoft.com/office/drawing/2014/main" val="4093231505"/>
                    </a:ext>
                  </a:extLst>
                </a:gridCol>
              </a:tblGrid>
              <a:tr h="1143532">
                <a:tc>
                  <a:txBody>
                    <a:bodyPr/>
                    <a:lstStyle/>
                    <a:p>
                      <a:pPr algn="ctr" fontAlgn="base">
                        <a:lnSpc>
                          <a:spcPts val="1425"/>
                        </a:lnSpc>
                      </a:pPr>
                      <a:r>
                        <a:rPr lang="en-GB" sz="1200" b="1">
                          <a:solidFill>
                            <a:srgbClr val="FFFFFF"/>
                          </a:solidFill>
                          <a:effectLst/>
                          <a:latin typeface="Helvetica"/>
                        </a:rPr>
                        <a:t>Individual</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400">
                        <a:effectLst/>
                        <a:latin typeface="Helvetic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528002614"/>
                  </a:ext>
                </a:extLst>
              </a:tr>
              <a:tr h="1143532">
                <a:tc>
                  <a:txBody>
                    <a:bodyPr/>
                    <a:lstStyle/>
                    <a:p>
                      <a:pPr lvl="0" algn="ctr">
                        <a:lnSpc>
                          <a:spcPts val="1425"/>
                        </a:lnSpc>
                        <a:buNone/>
                      </a:pPr>
                      <a:r>
                        <a:rPr lang="en-GB" sz="1200" b="1">
                          <a:solidFill>
                            <a:srgbClr val="FFFFFF"/>
                          </a:solidFill>
                          <a:effectLst/>
                          <a:latin typeface="Helvetica"/>
                        </a:rPr>
                        <a:t>Managers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705107860"/>
                  </a:ext>
                </a:extLst>
              </a:tr>
              <a:tr h="1143532">
                <a:tc>
                  <a:txBody>
                    <a:bodyPr/>
                    <a:lstStyle/>
                    <a:p>
                      <a:pPr algn="ctr" fontAlgn="base">
                        <a:lnSpc>
                          <a:spcPts val="1425"/>
                        </a:lnSpc>
                      </a:pPr>
                      <a:r>
                        <a:rPr lang="en-GB" sz="1200" b="1">
                          <a:solidFill>
                            <a:srgbClr val="FFFFFF"/>
                          </a:solidFill>
                          <a:effectLst/>
                          <a:latin typeface="Helvetica"/>
                        </a:rPr>
                        <a:t>Leaders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2336549874"/>
                  </a:ext>
                </a:extLst>
              </a:tr>
              <a:tr h="1143532">
                <a:tc>
                  <a:txBody>
                    <a:bodyPr/>
                    <a:lstStyle/>
                    <a:p>
                      <a:pPr algn="ctr" fontAlgn="base">
                        <a:lnSpc>
                          <a:spcPts val="1425"/>
                        </a:lnSpc>
                      </a:pPr>
                      <a:r>
                        <a:rPr lang="en-GB" sz="1200" b="1">
                          <a:solidFill>
                            <a:srgbClr val="FFFFFF"/>
                          </a:solidFill>
                          <a:effectLst/>
                          <a:latin typeface="Helvetica"/>
                        </a:rPr>
                        <a:t>Organization</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717766108"/>
                  </a:ext>
                </a:extLst>
              </a:tr>
            </a:tbl>
          </a:graphicData>
        </a:graphic>
      </p:graphicFrame>
      <p:grpSp>
        <p:nvGrpSpPr>
          <p:cNvPr id="7" name="Group 6">
            <a:extLst>
              <a:ext uri="{FF2B5EF4-FFF2-40B4-BE49-F238E27FC236}">
                <a16:creationId xmlns:a16="http://schemas.microsoft.com/office/drawing/2014/main" id="{24FEB55D-AC37-86CB-241F-EF6A802B6EC0}"/>
              </a:ext>
            </a:extLst>
          </p:cNvPr>
          <p:cNvGrpSpPr/>
          <p:nvPr/>
        </p:nvGrpSpPr>
        <p:grpSpPr>
          <a:xfrm>
            <a:off x="5632572" y="5943600"/>
            <a:ext cx="914400" cy="914400"/>
            <a:chOff x="4379494" y="5853110"/>
            <a:chExt cx="914400" cy="914400"/>
          </a:xfrm>
        </p:grpSpPr>
        <p:pic>
          <p:nvPicPr>
            <p:cNvPr id="10" name="Graphic 9" descr="Storytelling outline">
              <a:extLst>
                <a:ext uri="{FF2B5EF4-FFF2-40B4-BE49-F238E27FC236}">
                  <a16:creationId xmlns:a16="http://schemas.microsoft.com/office/drawing/2014/main" id="{E322634B-35D7-656B-B56B-E423BE2E2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1" name="Diamond 10">
              <a:extLst>
                <a:ext uri="{FF2B5EF4-FFF2-40B4-BE49-F238E27FC236}">
                  <a16:creationId xmlns:a16="http://schemas.microsoft.com/office/drawing/2014/main" id="{185AA2A8-7412-CACA-3D4D-780153D97A23}"/>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25-26</a:t>
              </a:r>
              <a:endParaRPr lang="en-US" sz="700">
                <a:solidFill>
                  <a:schemeClr val="accent2"/>
                </a:solidFill>
              </a:endParaRPr>
            </a:p>
          </p:txBody>
        </p:sp>
      </p:grpSp>
    </p:spTree>
    <p:extLst>
      <p:ext uri="{BB962C8B-B14F-4D97-AF65-F5344CB8AC3E}">
        <p14:creationId xmlns:p14="http://schemas.microsoft.com/office/powerpoint/2010/main" val="374255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9567-183C-89DA-AE1D-A030C6C3FD3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73788C-8335-4F1E-CF87-EACCE27F06B3}"/>
              </a:ext>
            </a:extLst>
          </p:cNvPr>
          <p:cNvSpPr>
            <a:spLocks noGrp="1"/>
          </p:cNvSpPr>
          <p:nvPr>
            <p:ph type="title"/>
          </p:nvPr>
        </p:nvSpPr>
        <p:spPr>
          <a:xfrm>
            <a:off x="623557" y="365127"/>
            <a:ext cx="10943426" cy="646929"/>
          </a:xfrm>
        </p:spPr>
        <p:txBody>
          <a:bodyPr>
            <a:normAutofit/>
          </a:bodyPr>
          <a:lstStyle/>
          <a:p>
            <a:r>
              <a:rPr lang="en-GB"/>
              <a:t>Adaptability</a:t>
            </a:r>
          </a:p>
        </p:txBody>
      </p:sp>
      <p:sp>
        <p:nvSpPr>
          <p:cNvPr id="10" name="Content Placeholder 9">
            <a:extLst>
              <a:ext uri="{FF2B5EF4-FFF2-40B4-BE49-F238E27FC236}">
                <a16:creationId xmlns:a16="http://schemas.microsoft.com/office/drawing/2014/main" id="{093B87B0-DADC-5A76-1F30-889DCDF3E8B6}"/>
              </a:ext>
            </a:extLst>
          </p:cNvPr>
          <p:cNvSpPr>
            <a:spLocks noGrp="1"/>
          </p:cNvSpPr>
          <p:nvPr>
            <p:ph idx="1"/>
          </p:nvPr>
        </p:nvSpPr>
        <p:spPr/>
        <p:txBody>
          <a:bodyPr>
            <a:normAutofit/>
          </a:bodyPr>
          <a:lstStyle/>
          <a:p>
            <a:r>
              <a:rPr lang="en-GB"/>
              <a:t>Goal setting</a:t>
            </a:r>
          </a:p>
          <a:p>
            <a:pPr lvl="2"/>
            <a:r>
              <a:rPr lang="en-GB"/>
              <a:t>A study by Matthews (2015) found that individuals who documented their goals and provided weekly progress updates to a friend achieved a 76% success rate, compared to 43% for those with unwritten goals.</a:t>
            </a:r>
          </a:p>
          <a:p>
            <a:pPr lvl="2"/>
            <a:r>
              <a:rPr lang="en-GB"/>
              <a:t>A study at Berkeley linked goal setting with adaptability, highlighting:</a:t>
            </a:r>
          </a:p>
          <a:p>
            <a:pPr lvl="3"/>
            <a:r>
              <a:rPr lang="en-GB"/>
              <a:t>Priorities of teams will vary</a:t>
            </a:r>
          </a:p>
          <a:p>
            <a:pPr lvl="3"/>
            <a:r>
              <a:rPr lang="en-GB"/>
              <a:t>Everyone must understand current and shifting priorities</a:t>
            </a:r>
          </a:p>
          <a:p>
            <a:pPr lvl="3"/>
            <a:r>
              <a:rPr lang="en-GB"/>
              <a:t>The need to identify multiple strategies for achievement</a:t>
            </a:r>
          </a:p>
          <a:p>
            <a:pPr lvl="3"/>
            <a:r>
              <a:rPr lang="en-GB"/>
              <a:t>The need to have meaningful conversations with individuals and team</a:t>
            </a:r>
          </a:p>
          <a:p>
            <a:pPr lvl="3"/>
            <a:r>
              <a:rPr lang="en-GB"/>
              <a:t>The importance of celebrating achievements</a:t>
            </a:r>
          </a:p>
        </p:txBody>
      </p:sp>
      <p:sp>
        <p:nvSpPr>
          <p:cNvPr id="5" name="Footer Placeholder 3">
            <a:extLst>
              <a:ext uri="{FF2B5EF4-FFF2-40B4-BE49-F238E27FC236}">
                <a16:creationId xmlns:a16="http://schemas.microsoft.com/office/drawing/2014/main" id="{90076F77-115E-8488-464C-84392BBBA632}"/>
              </a:ext>
            </a:extLst>
          </p:cNvPr>
          <p:cNvSpPr>
            <a:spLocks noGrp="1"/>
          </p:cNvSpPr>
          <p:nvPr>
            <p:ph type="ftr" sz="quarter" idx="3"/>
          </p:nvPr>
        </p:nvSpPr>
        <p:spPr>
          <a:xfrm>
            <a:off x="621129" y="6310310"/>
            <a:ext cx="4158502"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564609AE-A71D-B906-0C8D-9295F8F0A68F}"/>
              </a:ext>
            </a:extLst>
          </p:cNvPr>
          <p:cNvSpPr>
            <a:spLocks noGrp="1"/>
          </p:cNvSpPr>
          <p:nvPr>
            <p:ph type="sldNum" sz="quarter" idx="4"/>
          </p:nvPr>
        </p:nvSpPr>
        <p:spPr>
          <a:xfrm>
            <a:off x="10293098" y="6356352"/>
            <a:ext cx="1273885" cy="365125"/>
          </a:xfrm>
        </p:spPr>
        <p:txBody>
          <a:bodyPr/>
          <a:lstStyle/>
          <a:p>
            <a:fld id="{41461A4C-1453-7247-9AAE-4D0675A386AC}" type="slidenum">
              <a:rPr lang="en-US" smtClean="0"/>
              <a:pPr/>
              <a:t>45</a:t>
            </a:fld>
            <a:endParaRPr lang="en-US"/>
          </a:p>
        </p:txBody>
      </p:sp>
      <p:sp>
        <p:nvSpPr>
          <p:cNvPr id="16" name="Freeform: Shape 15">
            <a:extLst>
              <a:ext uri="{FF2B5EF4-FFF2-40B4-BE49-F238E27FC236}">
                <a16:creationId xmlns:a16="http://schemas.microsoft.com/office/drawing/2014/main" id="{B79ED77E-3733-C7B6-8FB6-C401024014A2}"/>
              </a:ext>
            </a:extLst>
          </p:cNvPr>
          <p:cNvSpPr/>
          <p:nvPr/>
        </p:nvSpPr>
        <p:spPr>
          <a:xfrm>
            <a:off x="631383"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6452069"/>
              <a:satOff val="25227"/>
              <a:lumOff val="-353"/>
              <a:alphaOff val="0"/>
            </a:schemeClr>
          </a:fillRef>
          <a:effectRef idx="2">
            <a:schemeClr val="accent2">
              <a:hueOff val="-6452069"/>
              <a:satOff val="25227"/>
              <a:lumOff val="-353"/>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Set or adjust your goals and expectations</a:t>
            </a:r>
          </a:p>
        </p:txBody>
      </p:sp>
      <p:sp>
        <p:nvSpPr>
          <p:cNvPr id="9" name="Freeform: Shape 8">
            <a:extLst>
              <a:ext uri="{FF2B5EF4-FFF2-40B4-BE49-F238E27FC236}">
                <a16:creationId xmlns:a16="http://schemas.microsoft.com/office/drawing/2014/main" id="{8C7DCA07-05BD-5610-9975-CA46DAE3C3A6}"/>
              </a:ext>
            </a:extLst>
          </p:cNvPr>
          <p:cNvSpPr/>
          <p:nvPr/>
        </p:nvSpPr>
        <p:spPr>
          <a:xfrm>
            <a:off x="648842"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6452069"/>
              <a:satOff val="25227"/>
              <a:lumOff val="-35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Set goals and expectations based on your skill sets, available resources and supports</a:t>
            </a:r>
          </a:p>
          <a:p>
            <a:pPr marL="87313" lvl="1" indent="-87313" defTabSz="400050">
              <a:lnSpc>
                <a:spcPct val="110000"/>
              </a:lnSpc>
              <a:spcBef>
                <a:spcPts val="300"/>
              </a:spcBef>
              <a:spcAft>
                <a:spcPts val="300"/>
              </a:spcAft>
              <a:buChar char="•"/>
            </a:pPr>
            <a:r>
              <a:rPr lang="en-GB" sz="1000"/>
              <a:t>Define expectations and standards for reaching goals</a:t>
            </a:r>
          </a:p>
        </p:txBody>
      </p:sp>
      <p:grpSp>
        <p:nvGrpSpPr>
          <p:cNvPr id="2" name="Group 1">
            <a:extLst>
              <a:ext uri="{FF2B5EF4-FFF2-40B4-BE49-F238E27FC236}">
                <a16:creationId xmlns:a16="http://schemas.microsoft.com/office/drawing/2014/main" id="{C3C5D651-01EC-D728-11AB-8848656B5B75}"/>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0E15D73F-66BA-0C6C-552F-35D8321569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4" name="Diamond 3">
              <a:extLst>
                <a:ext uri="{FF2B5EF4-FFF2-40B4-BE49-F238E27FC236}">
                  <a16:creationId xmlns:a16="http://schemas.microsoft.com/office/drawing/2014/main" id="{FAB9144C-A976-DD26-659E-9DC24E9FAC23}"/>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25-26</a:t>
              </a:r>
              <a:endParaRPr lang="en-US" sz="700">
                <a:solidFill>
                  <a:schemeClr val="accent2"/>
                </a:solidFill>
              </a:endParaRPr>
            </a:p>
          </p:txBody>
        </p:sp>
      </p:grpSp>
    </p:spTree>
    <p:extLst>
      <p:ext uri="{BB962C8B-B14F-4D97-AF65-F5344CB8AC3E}">
        <p14:creationId xmlns:p14="http://schemas.microsoft.com/office/powerpoint/2010/main" val="1582588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1000"/>
                                        <p:tgtEl>
                                          <p:spTgt spid="10">
                                            <p:txEl>
                                              <p:pRg st="5" end="5"/>
                                            </p:txEl>
                                          </p:spTgt>
                                        </p:tgtEl>
                                      </p:cBhvr>
                                    </p:animEffect>
                                    <p:anim calcmode="lin" valueType="num">
                                      <p:cBhvr>
                                        <p:cTn id="3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1000"/>
                                        <p:tgtEl>
                                          <p:spTgt spid="10">
                                            <p:txEl>
                                              <p:pRg st="6" end="6"/>
                                            </p:txEl>
                                          </p:spTgt>
                                        </p:tgtEl>
                                      </p:cBhvr>
                                    </p:animEffect>
                                    <p:anim calcmode="lin" valueType="num">
                                      <p:cBhvr>
                                        <p:cTn id="3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1000"/>
                                        <p:tgtEl>
                                          <p:spTgt spid="10">
                                            <p:txEl>
                                              <p:pRg st="7" end="7"/>
                                            </p:txEl>
                                          </p:spTgt>
                                        </p:tgtEl>
                                      </p:cBhvr>
                                    </p:animEffect>
                                    <p:anim calcmode="lin" valueType="num">
                                      <p:cBhvr>
                                        <p:cTn id="4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DD49F5F-C499-27F2-392E-BA7C4D92025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0E36CDE-7D19-98AE-DA49-07AF3A019826}"/>
              </a:ext>
            </a:extLst>
          </p:cNvPr>
          <p:cNvSpPr>
            <a:spLocks noGrp="1"/>
          </p:cNvSpPr>
          <p:nvPr>
            <p:ph type="title"/>
          </p:nvPr>
        </p:nvSpPr>
        <p:spPr/>
        <p:txBody>
          <a:bodyPr>
            <a:normAutofit/>
          </a:bodyPr>
          <a:lstStyle/>
          <a:p>
            <a:r>
              <a:rPr lang="en-GB">
                <a:latin typeface="Helvetica"/>
                <a:cs typeface="Helvetica"/>
              </a:rPr>
              <a:t>Adaptability –</a:t>
            </a:r>
            <a:r>
              <a:rPr lang="en-GB" sz="2800">
                <a:latin typeface="Helvetica"/>
                <a:cs typeface="Helvetica"/>
              </a:rPr>
              <a:t> Plan and Prioritize</a:t>
            </a:r>
            <a:endParaRPr lang="en-GB" sz="2800"/>
          </a:p>
        </p:txBody>
      </p:sp>
      <p:sp>
        <p:nvSpPr>
          <p:cNvPr id="5" name="Footer Placeholder 3">
            <a:extLst>
              <a:ext uri="{FF2B5EF4-FFF2-40B4-BE49-F238E27FC236}">
                <a16:creationId xmlns:a16="http://schemas.microsoft.com/office/drawing/2014/main" id="{5454FE61-7FA0-0F3B-A283-3A5CE5D575A4}"/>
              </a:ext>
            </a:extLst>
          </p:cNvPr>
          <p:cNvSpPr>
            <a:spLocks noGrp="1"/>
          </p:cNvSpPr>
          <p:nvPr>
            <p:ph type="ftr" sz="quarter" idx="3"/>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DDEE1621-9874-1747-FD63-BEA534C3D08C}"/>
              </a:ext>
            </a:extLst>
          </p:cNvPr>
          <p:cNvSpPr>
            <a:spLocks noGrp="1"/>
          </p:cNvSpPr>
          <p:nvPr>
            <p:ph type="sldNum" sz="quarter" idx="4"/>
          </p:nvPr>
        </p:nvSpPr>
        <p:spPr/>
        <p:txBody>
          <a:bodyPr/>
          <a:lstStyle/>
          <a:p>
            <a:fld id="{41461A4C-1453-7247-9AAE-4D0675A386AC}" type="slidenum">
              <a:rPr lang="en-US" smtClean="0"/>
              <a:pPr/>
              <a:t>46</a:t>
            </a:fld>
            <a:endParaRPr lang="en-US"/>
          </a:p>
        </p:txBody>
      </p:sp>
      <p:graphicFrame>
        <p:nvGraphicFramePr>
          <p:cNvPr id="4" name="Content Placeholder 8">
            <a:extLst>
              <a:ext uri="{FF2B5EF4-FFF2-40B4-BE49-F238E27FC236}">
                <a16:creationId xmlns:a16="http://schemas.microsoft.com/office/drawing/2014/main" id="{18778EEA-6378-3EE9-4445-456DF0300F0B}"/>
              </a:ext>
            </a:extLst>
          </p:cNvPr>
          <p:cNvGraphicFramePr>
            <a:graphicFrameLocks noGrp="1"/>
          </p:cNvGraphicFramePr>
          <p:nvPr>
            <p:ph idx="1"/>
            <p:extLst>
              <p:ext uri="{D42A27DB-BD31-4B8C-83A1-F6EECF244321}">
                <p14:modId xmlns:p14="http://schemas.microsoft.com/office/powerpoint/2010/main" val="878994243"/>
              </p:ext>
            </p:extLst>
          </p:nvPr>
        </p:nvGraphicFramePr>
        <p:xfrm>
          <a:off x="623888" y="1243013"/>
          <a:ext cx="10942636" cy="4574128"/>
        </p:xfrm>
        <a:graphic>
          <a:graphicData uri="http://schemas.openxmlformats.org/drawingml/2006/table">
            <a:tbl>
              <a:tblPr bandRow="1">
                <a:tableStyleId>{5C22544A-7EE6-4342-B048-85BDC9FD1C3A}</a:tableStyleId>
              </a:tblPr>
              <a:tblGrid>
                <a:gridCol w="1061097">
                  <a:extLst>
                    <a:ext uri="{9D8B030D-6E8A-4147-A177-3AD203B41FA5}">
                      <a16:colId xmlns:a16="http://schemas.microsoft.com/office/drawing/2014/main" val="3607375898"/>
                    </a:ext>
                  </a:extLst>
                </a:gridCol>
                <a:gridCol w="9881539">
                  <a:extLst>
                    <a:ext uri="{9D8B030D-6E8A-4147-A177-3AD203B41FA5}">
                      <a16:colId xmlns:a16="http://schemas.microsoft.com/office/drawing/2014/main" val="4093231505"/>
                    </a:ext>
                  </a:extLst>
                </a:gridCol>
              </a:tblGrid>
              <a:tr h="1143532">
                <a:tc>
                  <a:txBody>
                    <a:bodyPr/>
                    <a:lstStyle/>
                    <a:p>
                      <a:pPr algn="ctr" fontAlgn="base">
                        <a:lnSpc>
                          <a:spcPts val="1425"/>
                        </a:lnSpc>
                      </a:pPr>
                      <a:r>
                        <a:rPr lang="en-GB" sz="1200" b="1">
                          <a:solidFill>
                            <a:srgbClr val="FFFFFF"/>
                          </a:solidFill>
                          <a:effectLst/>
                          <a:latin typeface="Helvetica"/>
                        </a:rPr>
                        <a:t>Individual</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400">
                        <a:effectLst/>
                        <a:latin typeface="Helvetic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528002614"/>
                  </a:ext>
                </a:extLst>
              </a:tr>
              <a:tr h="1143532">
                <a:tc>
                  <a:txBody>
                    <a:bodyPr/>
                    <a:lstStyle/>
                    <a:p>
                      <a:pPr lvl="0" algn="ctr">
                        <a:lnSpc>
                          <a:spcPts val="1425"/>
                        </a:lnSpc>
                        <a:buNone/>
                      </a:pPr>
                      <a:r>
                        <a:rPr lang="en-GB" sz="1200" b="1">
                          <a:solidFill>
                            <a:srgbClr val="FFFFFF"/>
                          </a:solidFill>
                          <a:effectLst/>
                          <a:latin typeface="Helvetica"/>
                        </a:rPr>
                        <a:t>Managers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705107860"/>
                  </a:ext>
                </a:extLst>
              </a:tr>
              <a:tr h="1143532">
                <a:tc>
                  <a:txBody>
                    <a:bodyPr/>
                    <a:lstStyle/>
                    <a:p>
                      <a:pPr algn="ctr" fontAlgn="base">
                        <a:lnSpc>
                          <a:spcPts val="1425"/>
                        </a:lnSpc>
                      </a:pPr>
                      <a:r>
                        <a:rPr lang="en-GB" sz="1200" b="1">
                          <a:solidFill>
                            <a:srgbClr val="FFFFFF"/>
                          </a:solidFill>
                          <a:effectLst/>
                          <a:latin typeface="Helvetica"/>
                        </a:rPr>
                        <a:t>Leaders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2336549874"/>
                  </a:ext>
                </a:extLst>
              </a:tr>
              <a:tr h="1143532">
                <a:tc>
                  <a:txBody>
                    <a:bodyPr/>
                    <a:lstStyle/>
                    <a:p>
                      <a:pPr algn="ctr" fontAlgn="base">
                        <a:lnSpc>
                          <a:spcPts val="1425"/>
                        </a:lnSpc>
                      </a:pPr>
                      <a:r>
                        <a:rPr lang="en-GB" sz="1200" b="1">
                          <a:solidFill>
                            <a:srgbClr val="FFFFFF"/>
                          </a:solidFill>
                          <a:effectLst/>
                          <a:latin typeface="Helvetica"/>
                        </a:rPr>
                        <a:t>Organization</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717766108"/>
                  </a:ext>
                </a:extLst>
              </a:tr>
            </a:tbl>
          </a:graphicData>
        </a:graphic>
      </p:graphicFrame>
      <p:grpSp>
        <p:nvGrpSpPr>
          <p:cNvPr id="7" name="Group 6">
            <a:extLst>
              <a:ext uri="{FF2B5EF4-FFF2-40B4-BE49-F238E27FC236}">
                <a16:creationId xmlns:a16="http://schemas.microsoft.com/office/drawing/2014/main" id="{D94C75A1-3BA0-9645-27A8-E540055CA1E5}"/>
              </a:ext>
            </a:extLst>
          </p:cNvPr>
          <p:cNvGrpSpPr/>
          <p:nvPr/>
        </p:nvGrpSpPr>
        <p:grpSpPr>
          <a:xfrm>
            <a:off x="5632572" y="5943600"/>
            <a:ext cx="914400" cy="914400"/>
            <a:chOff x="4379494" y="5853110"/>
            <a:chExt cx="914400" cy="914400"/>
          </a:xfrm>
        </p:grpSpPr>
        <p:pic>
          <p:nvPicPr>
            <p:cNvPr id="10" name="Graphic 9" descr="Storytelling outline">
              <a:extLst>
                <a:ext uri="{FF2B5EF4-FFF2-40B4-BE49-F238E27FC236}">
                  <a16:creationId xmlns:a16="http://schemas.microsoft.com/office/drawing/2014/main" id="{BCDB2A5F-5DB3-47D8-04E9-991A01CD0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1" name="Diamond 10">
              <a:extLst>
                <a:ext uri="{FF2B5EF4-FFF2-40B4-BE49-F238E27FC236}">
                  <a16:creationId xmlns:a16="http://schemas.microsoft.com/office/drawing/2014/main" id="{E138B611-5C0C-D0D9-E98E-CD659231422E}"/>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27-28</a:t>
              </a:r>
              <a:endParaRPr lang="en-US" sz="700">
                <a:solidFill>
                  <a:schemeClr val="accent2"/>
                </a:solidFill>
              </a:endParaRPr>
            </a:p>
          </p:txBody>
        </p:sp>
      </p:grpSp>
    </p:spTree>
    <p:extLst>
      <p:ext uri="{BB962C8B-B14F-4D97-AF65-F5344CB8AC3E}">
        <p14:creationId xmlns:p14="http://schemas.microsoft.com/office/powerpoint/2010/main" val="311129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D64B1-EC76-F6D6-C0CE-7AD81D2B586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9EFC31-6D02-CA42-F2FB-BE336441BBCB}"/>
              </a:ext>
            </a:extLst>
          </p:cNvPr>
          <p:cNvSpPr>
            <a:spLocks noGrp="1"/>
          </p:cNvSpPr>
          <p:nvPr>
            <p:ph type="title"/>
          </p:nvPr>
        </p:nvSpPr>
        <p:spPr>
          <a:xfrm>
            <a:off x="623557" y="365127"/>
            <a:ext cx="10943426" cy="646929"/>
          </a:xfrm>
        </p:spPr>
        <p:txBody>
          <a:bodyPr>
            <a:normAutofit/>
          </a:bodyPr>
          <a:lstStyle/>
          <a:p>
            <a:r>
              <a:rPr lang="en-GB"/>
              <a:t>Adaptability</a:t>
            </a:r>
          </a:p>
        </p:txBody>
      </p:sp>
      <p:sp>
        <p:nvSpPr>
          <p:cNvPr id="9" name="Content Placeholder 8">
            <a:extLst>
              <a:ext uri="{FF2B5EF4-FFF2-40B4-BE49-F238E27FC236}">
                <a16:creationId xmlns:a16="http://schemas.microsoft.com/office/drawing/2014/main" id="{ED9B4E1F-8644-BA53-1799-E22D680426A9}"/>
              </a:ext>
            </a:extLst>
          </p:cNvPr>
          <p:cNvSpPr>
            <a:spLocks noGrp="1"/>
          </p:cNvSpPr>
          <p:nvPr>
            <p:ph idx="1"/>
          </p:nvPr>
        </p:nvSpPr>
        <p:spPr>
          <a:xfrm>
            <a:off x="2647950" y="1376040"/>
            <a:ext cx="8919033" cy="4800924"/>
          </a:xfrm>
        </p:spPr>
        <p:txBody>
          <a:bodyPr>
            <a:normAutofit fontScale="92500" lnSpcReduction="10000"/>
          </a:bodyPr>
          <a:lstStyle/>
          <a:p>
            <a:r>
              <a:rPr lang="en-GB"/>
              <a:t>Planning</a:t>
            </a:r>
          </a:p>
          <a:p>
            <a:pPr lvl="2"/>
            <a:r>
              <a:rPr lang="en-GB"/>
              <a:t>No shortage of options to develop planning skills</a:t>
            </a:r>
          </a:p>
          <a:p>
            <a:r>
              <a:rPr lang="en-GB"/>
              <a:t>Prioritization</a:t>
            </a:r>
          </a:p>
          <a:p>
            <a:pPr lvl="1"/>
            <a:r>
              <a:rPr lang="en-GB"/>
              <a:t>Options include:</a:t>
            </a:r>
          </a:p>
          <a:p>
            <a:pPr lvl="2"/>
            <a:r>
              <a:rPr lang="en-GB"/>
              <a:t>Urgency-Importance Matrix: Categorize tasks based on their urgency and importance:</a:t>
            </a:r>
          </a:p>
          <a:p>
            <a:pPr lvl="3"/>
            <a:r>
              <a:rPr lang="en-GB"/>
              <a:t>Urgent and Important: Do these tasks immediately.</a:t>
            </a:r>
          </a:p>
          <a:p>
            <a:pPr lvl="3"/>
            <a:r>
              <a:rPr lang="en-GB"/>
              <a:t>Important but Not Urgent: Schedule these tasks for later.</a:t>
            </a:r>
          </a:p>
          <a:p>
            <a:pPr lvl="3"/>
            <a:r>
              <a:rPr lang="en-GB"/>
              <a:t>Urgent but Not Important: Delegate if possible.</a:t>
            </a:r>
          </a:p>
          <a:p>
            <a:pPr lvl="3"/>
            <a:r>
              <a:rPr lang="en-GB"/>
              <a:t>Neither Urgent nor Important: Consider eliminating to free up time.</a:t>
            </a:r>
          </a:p>
          <a:p>
            <a:pPr lvl="2"/>
            <a:r>
              <a:rPr lang="en-GB"/>
              <a:t>Evaluate Task Impact: Assess the potential outcomes of completing or delaying tasks to determine their true priority.</a:t>
            </a:r>
          </a:p>
          <a:p>
            <a:pPr lvl="2"/>
            <a:r>
              <a:rPr lang="en-GB"/>
              <a:t>Pareto Principle (80/20 Rule): Recognize that approximately 80% of results come from 20% of efforts. Identify and prioritize the tasks that will yield the most significant outcomes.</a:t>
            </a:r>
          </a:p>
        </p:txBody>
      </p:sp>
      <p:sp>
        <p:nvSpPr>
          <p:cNvPr id="5" name="Footer Placeholder 3">
            <a:extLst>
              <a:ext uri="{FF2B5EF4-FFF2-40B4-BE49-F238E27FC236}">
                <a16:creationId xmlns:a16="http://schemas.microsoft.com/office/drawing/2014/main" id="{094287D8-5FC6-C18D-55A0-1019A00F139C}"/>
              </a:ext>
            </a:extLst>
          </p:cNvPr>
          <p:cNvSpPr>
            <a:spLocks noGrp="1"/>
          </p:cNvSpPr>
          <p:nvPr>
            <p:ph type="ftr" sz="quarter" idx="3"/>
          </p:nvPr>
        </p:nvSpPr>
        <p:spPr>
          <a:xfrm>
            <a:off x="621129" y="6310310"/>
            <a:ext cx="4158502"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BBB5076A-06AC-7BEF-B466-D56DB8B09AAA}"/>
              </a:ext>
            </a:extLst>
          </p:cNvPr>
          <p:cNvSpPr>
            <a:spLocks noGrp="1"/>
          </p:cNvSpPr>
          <p:nvPr>
            <p:ph type="sldNum" sz="quarter" idx="4"/>
          </p:nvPr>
        </p:nvSpPr>
        <p:spPr>
          <a:xfrm>
            <a:off x="10293098" y="6356352"/>
            <a:ext cx="1273885" cy="365125"/>
          </a:xfrm>
        </p:spPr>
        <p:txBody>
          <a:bodyPr/>
          <a:lstStyle/>
          <a:p>
            <a:fld id="{41461A4C-1453-7247-9AAE-4D0675A386AC}" type="slidenum">
              <a:rPr lang="en-US" smtClean="0"/>
              <a:pPr/>
              <a:t>47</a:t>
            </a:fld>
            <a:endParaRPr lang="en-US"/>
          </a:p>
        </p:txBody>
      </p:sp>
      <p:sp>
        <p:nvSpPr>
          <p:cNvPr id="18" name="Freeform: Shape 17">
            <a:extLst>
              <a:ext uri="{FF2B5EF4-FFF2-40B4-BE49-F238E27FC236}">
                <a16:creationId xmlns:a16="http://schemas.microsoft.com/office/drawing/2014/main" id="{812A4E6D-2B9A-ED14-13AA-C8537CEDCA7F}"/>
              </a:ext>
            </a:extLst>
          </p:cNvPr>
          <p:cNvSpPr/>
          <p:nvPr/>
        </p:nvSpPr>
        <p:spPr>
          <a:xfrm>
            <a:off x="618385" y="1371205"/>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8602758"/>
              <a:satOff val="33636"/>
              <a:lumOff val="-470"/>
              <a:alphaOff val="0"/>
            </a:schemeClr>
          </a:fillRef>
          <a:effectRef idx="2">
            <a:schemeClr val="accent2">
              <a:hueOff val="-8602758"/>
              <a:satOff val="33636"/>
              <a:lumOff val="-470"/>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Plan and prioritize</a:t>
            </a:r>
          </a:p>
        </p:txBody>
      </p:sp>
      <p:sp>
        <p:nvSpPr>
          <p:cNvPr id="11" name="Freeform: Shape 10">
            <a:extLst>
              <a:ext uri="{FF2B5EF4-FFF2-40B4-BE49-F238E27FC236}">
                <a16:creationId xmlns:a16="http://schemas.microsoft.com/office/drawing/2014/main" id="{6F597739-04AC-3699-16B6-DE452A668C9B}"/>
              </a:ext>
            </a:extLst>
          </p:cNvPr>
          <p:cNvSpPr/>
          <p:nvPr/>
        </p:nvSpPr>
        <p:spPr>
          <a:xfrm>
            <a:off x="635314" y="2771613"/>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8602758"/>
              <a:satOff val="33636"/>
              <a:lumOff val="-47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defTabSz="400050">
              <a:lnSpc>
                <a:spcPct val="110000"/>
              </a:lnSpc>
              <a:spcBef>
                <a:spcPts val="300"/>
              </a:spcBef>
              <a:spcAft>
                <a:spcPts val="300"/>
              </a:spcAft>
              <a:buChar char="•"/>
            </a:pPr>
            <a:r>
              <a:rPr lang="en-GB" sz="1000"/>
              <a:t>Define tasks, milestones, and longer-term strategies to achieve goals</a:t>
            </a:r>
          </a:p>
          <a:p>
            <a:pPr marL="87313" lvl="1" indent="-87313" defTabSz="400050">
              <a:lnSpc>
                <a:spcPct val="110000"/>
              </a:lnSpc>
              <a:spcBef>
                <a:spcPts val="300"/>
              </a:spcBef>
              <a:spcAft>
                <a:spcPts val="300"/>
              </a:spcAft>
              <a:buChar char="•"/>
            </a:pPr>
            <a:r>
              <a:rPr lang="en-GB" sz="1000"/>
              <a:t>Prioritize and choose an order of tasks according to your circumstances</a:t>
            </a:r>
          </a:p>
        </p:txBody>
      </p:sp>
      <p:grpSp>
        <p:nvGrpSpPr>
          <p:cNvPr id="2" name="Group 1">
            <a:extLst>
              <a:ext uri="{FF2B5EF4-FFF2-40B4-BE49-F238E27FC236}">
                <a16:creationId xmlns:a16="http://schemas.microsoft.com/office/drawing/2014/main" id="{D27F6D93-1872-B298-6FE5-CF15EC7395F9}"/>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B2969E8A-1A94-FD54-A89D-93352E9281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4" name="Diamond 3">
              <a:extLst>
                <a:ext uri="{FF2B5EF4-FFF2-40B4-BE49-F238E27FC236}">
                  <a16:creationId xmlns:a16="http://schemas.microsoft.com/office/drawing/2014/main" id="{73851524-C817-1F67-8CF2-08AC2C379704}"/>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27-28</a:t>
              </a:r>
              <a:endParaRPr lang="en-US" sz="700">
                <a:solidFill>
                  <a:schemeClr val="accent2"/>
                </a:solidFill>
              </a:endParaRPr>
            </a:p>
          </p:txBody>
        </p:sp>
      </p:grpSp>
    </p:spTree>
    <p:extLst>
      <p:ext uri="{BB962C8B-B14F-4D97-AF65-F5344CB8AC3E}">
        <p14:creationId xmlns:p14="http://schemas.microsoft.com/office/powerpoint/2010/main" val="2926143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1000"/>
                                        <p:tgtEl>
                                          <p:spTgt spid="9">
                                            <p:txEl>
                                              <p:pRg st="5" end="5"/>
                                            </p:txEl>
                                          </p:spTgt>
                                        </p:tgtEl>
                                      </p:cBhvr>
                                    </p:animEffect>
                                    <p:anim calcmode="lin" valueType="num">
                                      <p:cBhvr>
                                        <p:cTn id="3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1000"/>
                                        <p:tgtEl>
                                          <p:spTgt spid="9">
                                            <p:txEl>
                                              <p:pRg st="6" end="6"/>
                                            </p:txEl>
                                          </p:spTgt>
                                        </p:tgtEl>
                                      </p:cBhvr>
                                    </p:animEffect>
                                    <p:anim calcmode="lin" valueType="num">
                                      <p:cBhvr>
                                        <p:cTn id="4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1000"/>
                                        <p:tgtEl>
                                          <p:spTgt spid="9">
                                            <p:txEl>
                                              <p:pRg st="7" end="7"/>
                                            </p:txEl>
                                          </p:spTgt>
                                        </p:tgtEl>
                                      </p:cBhvr>
                                    </p:animEffect>
                                    <p:anim calcmode="lin" valueType="num">
                                      <p:cBhvr>
                                        <p:cTn id="4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fade">
                                      <p:cBhvr>
                                        <p:cTn id="49" dur="1000"/>
                                        <p:tgtEl>
                                          <p:spTgt spid="9">
                                            <p:txEl>
                                              <p:pRg st="8" end="8"/>
                                            </p:txEl>
                                          </p:spTgt>
                                        </p:tgtEl>
                                      </p:cBhvr>
                                    </p:animEffect>
                                    <p:anim calcmode="lin" valueType="num">
                                      <p:cBhvr>
                                        <p:cTn id="5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
                                            <p:txEl>
                                              <p:pRg st="9" end="9"/>
                                            </p:txEl>
                                          </p:spTgt>
                                        </p:tgtEl>
                                        <p:attrNameLst>
                                          <p:attrName>style.visibility</p:attrName>
                                        </p:attrNameLst>
                                      </p:cBhvr>
                                      <p:to>
                                        <p:strVal val="visible"/>
                                      </p:to>
                                    </p:set>
                                    <p:animEffect transition="in" filter="fade">
                                      <p:cBhvr>
                                        <p:cTn id="54" dur="1000"/>
                                        <p:tgtEl>
                                          <p:spTgt spid="9">
                                            <p:txEl>
                                              <p:pRg st="9" end="9"/>
                                            </p:txEl>
                                          </p:spTgt>
                                        </p:tgtEl>
                                      </p:cBhvr>
                                    </p:animEffect>
                                    <p:anim calcmode="lin" valueType="num">
                                      <p:cBhvr>
                                        <p:cTn id="55"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xEl>
                                              <p:pRg st="10" end="10"/>
                                            </p:txEl>
                                          </p:spTgt>
                                        </p:tgtEl>
                                        <p:attrNameLst>
                                          <p:attrName>style.visibility</p:attrName>
                                        </p:attrNameLst>
                                      </p:cBhvr>
                                      <p:to>
                                        <p:strVal val="visible"/>
                                      </p:to>
                                    </p:set>
                                    <p:animEffect transition="in" filter="fade">
                                      <p:cBhvr>
                                        <p:cTn id="59" dur="1000"/>
                                        <p:tgtEl>
                                          <p:spTgt spid="9">
                                            <p:txEl>
                                              <p:pRg st="10" end="10"/>
                                            </p:txEl>
                                          </p:spTgt>
                                        </p:tgtEl>
                                      </p:cBhvr>
                                    </p:animEffect>
                                    <p:anim calcmode="lin" valueType="num">
                                      <p:cBhvr>
                                        <p:cTn id="60"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35DC21-FE29-B12A-DB66-CBE727BEBFC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DBD29F4-FE27-1C32-A227-74220F4FFFF0}"/>
              </a:ext>
            </a:extLst>
          </p:cNvPr>
          <p:cNvSpPr>
            <a:spLocks noGrp="1"/>
          </p:cNvSpPr>
          <p:nvPr>
            <p:ph type="title"/>
          </p:nvPr>
        </p:nvSpPr>
        <p:spPr/>
        <p:txBody>
          <a:bodyPr>
            <a:normAutofit/>
          </a:bodyPr>
          <a:lstStyle/>
          <a:p>
            <a:r>
              <a:rPr lang="en-GB">
                <a:latin typeface="Helvetica"/>
                <a:cs typeface="Helvetica"/>
              </a:rPr>
              <a:t>Adaptability –</a:t>
            </a:r>
            <a:r>
              <a:rPr lang="en-GB" sz="2800">
                <a:latin typeface="Helvetica"/>
                <a:cs typeface="Helvetica"/>
              </a:rPr>
              <a:t> Seek Self-Improvement</a:t>
            </a:r>
            <a:endParaRPr lang="en-GB" sz="2800"/>
          </a:p>
        </p:txBody>
      </p:sp>
      <p:sp>
        <p:nvSpPr>
          <p:cNvPr id="5" name="Footer Placeholder 3">
            <a:extLst>
              <a:ext uri="{FF2B5EF4-FFF2-40B4-BE49-F238E27FC236}">
                <a16:creationId xmlns:a16="http://schemas.microsoft.com/office/drawing/2014/main" id="{009A8510-EE1A-91DC-B192-A98608676693}"/>
              </a:ext>
            </a:extLst>
          </p:cNvPr>
          <p:cNvSpPr>
            <a:spLocks noGrp="1"/>
          </p:cNvSpPr>
          <p:nvPr>
            <p:ph type="ftr" sz="quarter" idx="3"/>
          </p:nvPr>
        </p:nvSpPr>
        <p:spPr/>
        <p:txBody>
          <a:bodyPr/>
          <a:lstStyle/>
          <a:p>
            <a:r>
              <a:rPr lang="en-US"/>
              <a:t>Skills for Success: Adaptability</a:t>
            </a:r>
          </a:p>
        </p:txBody>
      </p:sp>
      <p:sp>
        <p:nvSpPr>
          <p:cNvPr id="8" name="Slide Number Placeholder 6">
            <a:extLst>
              <a:ext uri="{FF2B5EF4-FFF2-40B4-BE49-F238E27FC236}">
                <a16:creationId xmlns:a16="http://schemas.microsoft.com/office/drawing/2014/main" id="{F7B35470-9659-DFFD-AB45-B1C28CDD0685}"/>
              </a:ext>
            </a:extLst>
          </p:cNvPr>
          <p:cNvSpPr>
            <a:spLocks noGrp="1"/>
          </p:cNvSpPr>
          <p:nvPr>
            <p:ph type="sldNum" sz="quarter" idx="4"/>
          </p:nvPr>
        </p:nvSpPr>
        <p:spPr/>
        <p:txBody>
          <a:bodyPr/>
          <a:lstStyle/>
          <a:p>
            <a:fld id="{41461A4C-1453-7247-9AAE-4D0675A386AC}" type="slidenum">
              <a:rPr lang="en-US" smtClean="0"/>
              <a:pPr/>
              <a:t>48</a:t>
            </a:fld>
            <a:endParaRPr lang="en-US"/>
          </a:p>
        </p:txBody>
      </p:sp>
      <p:graphicFrame>
        <p:nvGraphicFramePr>
          <p:cNvPr id="7" name="Content Placeholder 8">
            <a:extLst>
              <a:ext uri="{FF2B5EF4-FFF2-40B4-BE49-F238E27FC236}">
                <a16:creationId xmlns:a16="http://schemas.microsoft.com/office/drawing/2014/main" id="{F0928F5F-D1B8-82BB-22AB-B93AA1A0E5FC}"/>
              </a:ext>
            </a:extLst>
          </p:cNvPr>
          <p:cNvGraphicFramePr>
            <a:graphicFrameLocks noGrp="1"/>
          </p:cNvGraphicFramePr>
          <p:nvPr>
            <p:ph idx="1"/>
            <p:extLst>
              <p:ext uri="{D42A27DB-BD31-4B8C-83A1-F6EECF244321}">
                <p14:modId xmlns:p14="http://schemas.microsoft.com/office/powerpoint/2010/main" val="878994243"/>
              </p:ext>
            </p:extLst>
          </p:nvPr>
        </p:nvGraphicFramePr>
        <p:xfrm>
          <a:off x="623888" y="1243013"/>
          <a:ext cx="10942636" cy="4574128"/>
        </p:xfrm>
        <a:graphic>
          <a:graphicData uri="http://schemas.openxmlformats.org/drawingml/2006/table">
            <a:tbl>
              <a:tblPr bandRow="1">
                <a:tableStyleId>{5C22544A-7EE6-4342-B048-85BDC9FD1C3A}</a:tableStyleId>
              </a:tblPr>
              <a:tblGrid>
                <a:gridCol w="1061097">
                  <a:extLst>
                    <a:ext uri="{9D8B030D-6E8A-4147-A177-3AD203B41FA5}">
                      <a16:colId xmlns:a16="http://schemas.microsoft.com/office/drawing/2014/main" val="3607375898"/>
                    </a:ext>
                  </a:extLst>
                </a:gridCol>
                <a:gridCol w="9881539">
                  <a:extLst>
                    <a:ext uri="{9D8B030D-6E8A-4147-A177-3AD203B41FA5}">
                      <a16:colId xmlns:a16="http://schemas.microsoft.com/office/drawing/2014/main" val="4093231505"/>
                    </a:ext>
                  </a:extLst>
                </a:gridCol>
              </a:tblGrid>
              <a:tr h="1143532">
                <a:tc>
                  <a:txBody>
                    <a:bodyPr/>
                    <a:lstStyle/>
                    <a:p>
                      <a:pPr algn="ctr" fontAlgn="base">
                        <a:lnSpc>
                          <a:spcPts val="1425"/>
                        </a:lnSpc>
                      </a:pPr>
                      <a:r>
                        <a:rPr lang="en-GB" sz="1200" b="1">
                          <a:solidFill>
                            <a:srgbClr val="FFFFFF"/>
                          </a:solidFill>
                          <a:effectLst/>
                          <a:latin typeface="Helvetica"/>
                        </a:rPr>
                        <a:t>Individual</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400">
                        <a:effectLst/>
                        <a:latin typeface="Helvetic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528002614"/>
                  </a:ext>
                </a:extLst>
              </a:tr>
              <a:tr h="1143532">
                <a:tc>
                  <a:txBody>
                    <a:bodyPr/>
                    <a:lstStyle/>
                    <a:p>
                      <a:pPr lvl="0" algn="ctr">
                        <a:lnSpc>
                          <a:spcPts val="1425"/>
                        </a:lnSpc>
                        <a:buNone/>
                      </a:pPr>
                      <a:r>
                        <a:rPr lang="en-GB" sz="1200" b="1">
                          <a:solidFill>
                            <a:srgbClr val="FFFFFF"/>
                          </a:solidFill>
                          <a:effectLst/>
                          <a:latin typeface="Helvetica"/>
                        </a:rPr>
                        <a:t>Managers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705107860"/>
                  </a:ext>
                </a:extLst>
              </a:tr>
              <a:tr h="1143532">
                <a:tc>
                  <a:txBody>
                    <a:bodyPr/>
                    <a:lstStyle/>
                    <a:p>
                      <a:pPr algn="ctr" fontAlgn="base">
                        <a:lnSpc>
                          <a:spcPts val="1425"/>
                        </a:lnSpc>
                      </a:pPr>
                      <a:r>
                        <a:rPr lang="en-GB" sz="1200" b="1">
                          <a:solidFill>
                            <a:srgbClr val="FFFFFF"/>
                          </a:solidFill>
                          <a:effectLst/>
                          <a:latin typeface="Helvetica"/>
                        </a:rPr>
                        <a:t>Leaders</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9C8C9"/>
                    </a:solidFill>
                  </a:tcPr>
                </a:tc>
                <a:extLst>
                  <a:ext uri="{0D108BD9-81ED-4DB2-BD59-A6C34878D82A}">
                    <a16:rowId xmlns:a16="http://schemas.microsoft.com/office/drawing/2014/main" val="2336549874"/>
                  </a:ext>
                </a:extLst>
              </a:tr>
              <a:tr h="1143532">
                <a:tc>
                  <a:txBody>
                    <a:bodyPr/>
                    <a:lstStyle/>
                    <a:p>
                      <a:pPr algn="ctr" fontAlgn="base">
                        <a:lnSpc>
                          <a:spcPts val="1425"/>
                        </a:lnSpc>
                      </a:pPr>
                      <a:r>
                        <a:rPr lang="en-GB" sz="1200" b="1">
                          <a:solidFill>
                            <a:srgbClr val="FFFFFF"/>
                          </a:solidFill>
                          <a:effectLst/>
                          <a:latin typeface="Helvetica"/>
                        </a:rPr>
                        <a:t>Organization</a:t>
                      </a:r>
                    </a:p>
                  </a:txBody>
                  <a:tcPr vert="vert27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77679"/>
                    </a:solidFill>
                  </a:tcPr>
                </a:tc>
                <a:tc>
                  <a:txBody>
                    <a:bodyPr/>
                    <a:lstStyle/>
                    <a:p>
                      <a:pPr fontAlgn="auto">
                        <a:lnSpc>
                          <a:spcPts val="1425"/>
                        </a:lnSpc>
                      </a:pPr>
                      <a:endParaRPr lang="en-GB" sz="1200">
                        <a:effectLst/>
                        <a:latin typeface="Helvetica" panose="020B060402020202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4E4E4"/>
                    </a:solidFill>
                  </a:tcPr>
                </a:tc>
                <a:extLst>
                  <a:ext uri="{0D108BD9-81ED-4DB2-BD59-A6C34878D82A}">
                    <a16:rowId xmlns:a16="http://schemas.microsoft.com/office/drawing/2014/main" val="1717766108"/>
                  </a:ext>
                </a:extLst>
              </a:tr>
            </a:tbl>
          </a:graphicData>
        </a:graphic>
      </p:graphicFrame>
      <p:grpSp>
        <p:nvGrpSpPr>
          <p:cNvPr id="10" name="Group 9">
            <a:extLst>
              <a:ext uri="{FF2B5EF4-FFF2-40B4-BE49-F238E27FC236}">
                <a16:creationId xmlns:a16="http://schemas.microsoft.com/office/drawing/2014/main" id="{C30164F2-D8AD-6100-465A-0CC31B222B56}"/>
              </a:ext>
            </a:extLst>
          </p:cNvPr>
          <p:cNvGrpSpPr/>
          <p:nvPr/>
        </p:nvGrpSpPr>
        <p:grpSpPr>
          <a:xfrm>
            <a:off x="5632572" y="5943600"/>
            <a:ext cx="914400" cy="914400"/>
            <a:chOff x="4379494" y="5853110"/>
            <a:chExt cx="914400" cy="914400"/>
          </a:xfrm>
        </p:grpSpPr>
        <p:pic>
          <p:nvPicPr>
            <p:cNvPr id="11" name="Graphic 10" descr="Storytelling outline">
              <a:extLst>
                <a:ext uri="{FF2B5EF4-FFF2-40B4-BE49-F238E27FC236}">
                  <a16:creationId xmlns:a16="http://schemas.microsoft.com/office/drawing/2014/main" id="{6D210836-814E-FFB3-F09D-DB2695BFEC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2" name="Diamond 11">
              <a:extLst>
                <a:ext uri="{FF2B5EF4-FFF2-40B4-BE49-F238E27FC236}">
                  <a16:creationId xmlns:a16="http://schemas.microsoft.com/office/drawing/2014/main" id="{3F5B1090-4283-7730-BE2D-808B215A8B0D}"/>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29-30</a:t>
              </a:r>
              <a:endParaRPr lang="en-US" sz="700">
                <a:solidFill>
                  <a:schemeClr val="accent2"/>
                </a:solidFill>
              </a:endParaRPr>
            </a:p>
          </p:txBody>
        </p:sp>
      </p:grpSp>
    </p:spTree>
    <p:extLst>
      <p:ext uri="{BB962C8B-B14F-4D97-AF65-F5344CB8AC3E}">
        <p14:creationId xmlns:p14="http://schemas.microsoft.com/office/powerpoint/2010/main" val="2993772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8C49-B1BE-5F20-D02A-8562BB8758D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4298613-4F9E-25C6-B285-AE0EA4B2EA0C}"/>
              </a:ext>
            </a:extLst>
          </p:cNvPr>
          <p:cNvSpPr>
            <a:spLocks noGrp="1"/>
          </p:cNvSpPr>
          <p:nvPr>
            <p:ph type="title"/>
          </p:nvPr>
        </p:nvSpPr>
        <p:spPr>
          <a:xfrm>
            <a:off x="623557" y="365127"/>
            <a:ext cx="10943426" cy="646929"/>
          </a:xfrm>
        </p:spPr>
        <p:txBody>
          <a:bodyPr>
            <a:normAutofit/>
          </a:bodyPr>
          <a:lstStyle/>
          <a:p>
            <a:r>
              <a:rPr lang="en-GB"/>
              <a:t>Adaptability</a:t>
            </a:r>
          </a:p>
        </p:txBody>
      </p:sp>
      <p:sp>
        <p:nvSpPr>
          <p:cNvPr id="9" name="Content Placeholder 8">
            <a:extLst>
              <a:ext uri="{FF2B5EF4-FFF2-40B4-BE49-F238E27FC236}">
                <a16:creationId xmlns:a16="http://schemas.microsoft.com/office/drawing/2014/main" id="{96E54A19-3B2E-114F-1096-9E83287A241A}"/>
              </a:ext>
            </a:extLst>
          </p:cNvPr>
          <p:cNvSpPr>
            <a:spLocks noGrp="1"/>
          </p:cNvSpPr>
          <p:nvPr>
            <p:ph idx="1"/>
          </p:nvPr>
        </p:nvSpPr>
        <p:spPr/>
        <p:txBody>
          <a:bodyPr>
            <a:normAutofit/>
          </a:bodyPr>
          <a:lstStyle/>
          <a:p>
            <a:r>
              <a:rPr lang="en-GB"/>
              <a:t>Identity-based motivation</a:t>
            </a:r>
          </a:p>
          <a:p>
            <a:pPr lvl="2"/>
            <a:r>
              <a:rPr lang="en-GB"/>
              <a:t>Identity-based motivation theory posits that individuals are more likely to pursue goals that are congruent with their self-concept.</a:t>
            </a:r>
          </a:p>
          <a:p>
            <a:pPr lvl="2"/>
            <a:r>
              <a:rPr lang="en-GB"/>
              <a:t>Interventions that help individuals connect their current actions to their desired future identities can enhance motivation and promote self-improvement behaviours.</a:t>
            </a:r>
          </a:p>
          <a:p>
            <a:r>
              <a:rPr lang="en-GB"/>
              <a:t>Strengths Development Interventions</a:t>
            </a:r>
          </a:p>
          <a:p>
            <a:pPr lvl="2"/>
            <a:r>
              <a:rPr lang="en-GB"/>
              <a:t>Workplace interventions focusing on identifying, developing, and utilizing employees' strengths have been shown to stimulate personal growth initiative. </a:t>
            </a:r>
          </a:p>
          <a:p>
            <a:pPr lvl="2"/>
            <a:r>
              <a:rPr lang="en-GB"/>
              <a:t>A study found that such interventions effectively enhance employees' proactive behaviours toward self-improvement, leading to increased engagement and job satisfaction.</a:t>
            </a:r>
          </a:p>
        </p:txBody>
      </p:sp>
      <p:sp>
        <p:nvSpPr>
          <p:cNvPr id="5" name="Footer Placeholder 3">
            <a:extLst>
              <a:ext uri="{FF2B5EF4-FFF2-40B4-BE49-F238E27FC236}">
                <a16:creationId xmlns:a16="http://schemas.microsoft.com/office/drawing/2014/main" id="{F242256D-DD15-643E-087B-7CA556149CC9}"/>
              </a:ext>
            </a:extLst>
          </p:cNvPr>
          <p:cNvSpPr>
            <a:spLocks noGrp="1"/>
          </p:cNvSpPr>
          <p:nvPr>
            <p:ph type="ftr" sz="quarter" idx="3"/>
          </p:nvPr>
        </p:nvSpPr>
        <p:spPr>
          <a:xfrm>
            <a:off x="621129" y="6310310"/>
            <a:ext cx="4158502" cy="365125"/>
          </a:xfrm>
        </p:spPr>
        <p:txBody>
          <a:bodyPr/>
          <a:lstStyle/>
          <a:p>
            <a:r>
              <a:rPr lang="en-US"/>
              <a:t>Skills for Success: Adaptability</a:t>
            </a:r>
          </a:p>
        </p:txBody>
      </p:sp>
      <p:sp>
        <p:nvSpPr>
          <p:cNvPr id="8" name="Slide Number Placeholder 6">
            <a:extLst>
              <a:ext uri="{FF2B5EF4-FFF2-40B4-BE49-F238E27FC236}">
                <a16:creationId xmlns:a16="http://schemas.microsoft.com/office/drawing/2014/main" id="{E5B617F6-F1CB-7D87-CAEA-DC8DC79228E6}"/>
              </a:ext>
            </a:extLst>
          </p:cNvPr>
          <p:cNvSpPr>
            <a:spLocks noGrp="1"/>
          </p:cNvSpPr>
          <p:nvPr>
            <p:ph type="sldNum" sz="quarter" idx="4"/>
          </p:nvPr>
        </p:nvSpPr>
        <p:spPr>
          <a:xfrm>
            <a:off x="10293098" y="6356352"/>
            <a:ext cx="1273885" cy="365125"/>
          </a:xfrm>
        </p:spPr>
        <p:txBody>
          <a:bodyPr/>
          <a:lstStyle/>
          <a:p>
            <a:fld id="{41461A4C-1453-7247-9AAE-4D0675A386AC}" type="slidenum">
              <a:rPr lang="en-US" smtClean="0"/>
              <a:pPr/>
              <a:t>49</a:t>
            </a:fld>
            <a:endParaRPr lang="en-US"/>
          </a:p>
        </p:txBody>
      </p:sp>
      <p:sp>
        <p:nvSpPr>
          <p:cNvPr id="19" name="Freeform: Shape 18">
            <a:extLst>
              <a:ext uri="{FF2B5EF4-FFF2-40B4-BE49-F238E27FC236}">
                <a16:creationId xmlns:a16="http://schemas.microsoft.com/office/drawing/2014/main" id="{869C13E8-A73E-B11D-8546-8D3F4161BB3A}"/>
              </a:ext>
            </a:extLst>
          </p:cNvPr>
          <p:cNvSpPr/>
          <p:nvPr/>
        </p:nvSpPr>
        <p:spPr>
          <a:xfrm>
            <a:off x="656485" y="1398814"/>
            <a:ext cx="1565106" cy="1354000"/>
          </a:xfrm>
          <a:custGeom>
            <a:avLst/>
            <a:gdLst>
              <a:gd name="connsiteX0" fmla="*/ 0 w 1565106"/>
              <a:gd name="connsiteY0" fmla="*/ 677000 h 1354000"/>
              <a:gd name="connsiteX1" fmla="*/ 386838 w 1565106"/>
              <a:gd name="connsiteY1" fmla="*/ 0 h 1354000"/>
              <a:gd name="connsiteX2" fmla="*/ 1178268 w 1565106"/>
              <a:gd name="connsiteY2" fmla="*/ 0 h 1354000"/>
              <a:gd name="connsiteX3" fmla="*/ 1565106 w 1565106"/>
              <a:gd name="connsiteY3" fmla="*/ 677000 h 1354000"/>
              <a:gd name="connsiteX4" fmla="*/ 1178268 w 1565106"/>
              <a:gd name="connsiteY4" fmla="*/ 1354000 h 1354000"/>
              <a:gd name="connsiteX5" fmla="*/ 386838 w 1565106"/>
              <a:gd name="connsiteY5" fmla="*/ 1354000 h 1354000"/>
              <a:gd name="connsiteX6" fmla="*/ 0 w 1565106"/>
              <a:gd name="connsiteY6" fmla="*/ 677000 h 13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106" h="1354000">
                <a:moveTo>
                  <a:pt x="0" y="677000"/>
                </a:moveTo>
                <a:lnTo>
                  <a:pt x="386838" y="0"/>
                </a:lnTo>
                <a:lnTo>
                  <a:pt x="1178268" y="0"/>
                </a:lnTo>
                <a:lnTo>
                  <a:pt x="1565106" y="677000"/>
                </a:lnTo>
                <a:lnTo>
                  <a:pt x="1178268" y="1354000"/>
                </a:lnTo>
                <a:lnTo>
                  <a:pt x="386838" y="1354000"/>
                </a:lnTo>
                <a:lnTo>
                  <a:pt x="0" y="67700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10753447"/>
              <a:satOff val="42045"/>
              <a:lumOff val="-588"/>
              <a:alphaOff val="0"/>
            </a:schemeClr>
          </a:fillRef>
          <a:effectRef idx="2">
            <a:schemeClr val="accent2">
              <a:hueOff val="-10753447"/>
              <a:satOff val="42045"/>
              <a:lumOff val="-588"/>
              <a:alphaOff val="0"/>
            </a:schemeClr>
          </a:effectRef>
          <a:fontRef idx="minor">
            <a:schemeClr val="lt1"/>
          </a:fontRef>
        </p:style>
        <p:txBody>
          <a:bodyPr spcFirstLastPara="0" vert="horz" wrap="square" lIns="275881" tIns="240897" rIns="275881" bIns="240897" numCol="1" spcCol="1270" anchor="ctr" anchorCtr="0">
            <a:noAutofit/>
          </a:bodyPr>
          <a:lstStyle/>
          <a:p>
            <a:pPr marL="0" lvl="0" indent="0" algn="ctr" defTabSz="577850">
              <a:lnSpc>
                <a:spcPct val="90000"/>
              </a:lnSpc>
              <a:spcBef>
                <a:spcPct val="0"/>
              </a:spcBef>
              <a:spcAft>
                <a:spcPct val="35000"/>
              </a:spcAft>
              <a:buNone/>
            </a:pPr>
            <a:r>
              <a:rPr lang="en-GB" sz="1300" kern="1200"/>
              <a:t>Seek self-improvement</a:t>
            </a:r>
          </a:p>
        </p:txBody>
      </p:sp>
      <p:sp>
        <p:nvSpPr>
          <p:cNvPr id="13" name="Freeform: Shape 12">
            <a:extLst>
              <a:ext uri="{FF2B5EF4-FFF2-40B4-BE49-F238E27FC236}">
                <a16:creationId xmlns:a16="http://schemas.microsoft.com/office/drawing/2014/main" id="{429D4D1E-5F0D-6E43-AF14-074B7D4359FC}"/>
              </a:ext>
            </a:extLst>
          </p:cNvPr>
          <p:cNvSpPr/>
          <p:nvPr/>
        </p:nvSpPr>
        <p:spPr>
          <a:xfrm>
            <a:off x="672884" y="2799222"/>
            <a:ext cx="1584621" cy="3179548"/>
          </a:xfrm>
          <a:custGeom>
            <a:avLst/>
            <a:gdLst>
              <a:gd name="connsiteX0" fmla="*/ 0 w 1178977"/>
              <a:gd name="connsiteY0" fmla="*/ 117898 h 3744000"/>
              <a:gd name="connsiteX1" fmla="*/ 117898 w 1178977"/>
              <a:gd name="connsiteY1" fmla="*/ 0 h 3744000"/>
              <a:gd name="connsiteX2" fmla="*/ 1061079 w 1178977"/>
              <a:gd name="connsiteY2" fmla="*/ 0 h 3744000"/>
              <a:gd name="connsiteX3" fmla="*/ 1178977 w 1178977"/>
              <a:gd name="connsiteY3" fmla="*/ 117898 h 3744000"/>
              <a:gd name="connsiteX4" fmla="*/ 1178977 w 1178977"/>
              <a:gd name="connsiteY4" fmla="*/ 3626102 h 3744000"/>
              <a:gd name="connsiteX5" fmla="*/ 1061079 w 1178977"/>
              <a:gd name="connsiteY5" fmla="*/ 3744000 h 3744000"/>
              <a:gd name="connsiteX6" fmla="*/ 117898 w 1178977"/>
              <a:gd name="connsiteY6" fmla="*/ 3744000 h 3744000"/>
              <a:gd name="connsiteX7" fmla="*/ 0 w 1178977"/>
              <a:gd name="connsiteY7" fmla="*/ 3626102 h 3744000"/>
              <a:gd name="connsiteX8" fmla="*/ 0 w 1178977"/>
              <a:gd name="connsiteY8" fmla="*/ 117898 h 37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977" h="3744000">
                <a:moveTo>
                  <a:pt x="0" y="117898"/>
                </a:moveTo>
                <a:cubicBezTo>
                  <a:pt x="0" y="52785"/>
                  <a:pt x="52785" y="0"/>
                  <a:pt x="117898" y="0"/>
                </a:cubicBezTo>
                <a:lnTo>
                  <a:pt x="1061079" y="0"/>
                </a:lnTo>
                <a:cubicBezTo>
                  <a:pt x="1126192" y="0"/>
                  <a:pt x="1178977" y="52785"/>
                  <a:pt x="1178977" y="117898"/>
                </a:cubicBezTo>
                <a:lnTo>
                  <a:pt x="1178977" y="3626102"/>
                </a:lnTo>
                <a:cubicBezTo>
                  <a:pt x="1178977" y="3691215"/>
                  <a:pt x="1126192" y="3744000"/>
                  <a:pt x="1061079" y="3744000"/>
                </a:cubicBezTo>
                <a:lnTo>
                  <a:pt x="117898" y="3744000"/>
                </a:lnTo>
                <a:cubicBezTo>
                  <a:pt x="52785" y="3744000"/>
                  <a:pt x="0" y="3691215"/>
                  <a:pt x="0" y="3626102"/>
                </a:cubicBezTo>
                <a:lnTo>
                  <a:pt x="0" y="117898"/>
                </a:lnTo>
                <a:close/>
              </a:path>
            </a:pathLst>
          </a:custGeom>
          <a:scene3d>
            <a:camera prst="orthographicFront"/>
            <a:lightRig rig="flat" dir="t"/>
          </a:scene3d>
          <a:sp3d z="190500" extrusionH="12700" prstMaterial="plastic">
            <a:bevelT w="50800" h="50800"/>
          </a:sp3d>
        </p:spPr>
        <p:style>
          <a:lnRef idx="1">
            <a:schemeClr val="accent2">
              <a:hueOff val="-10753447"/>
              <a:satOff val="42045"/>
              <a:lumOff val="-58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539" tIns="98539" rIns="98539" bIns="98539" numCol="1" spcCol="1270" anchor="t" anchorCtr="0">
            <a:noAutofit/>
          </a:bodyPr>
          <a:lstStyle/>
          <a:p>
            <a:pPr marL="87313" lvl="1" indent="-87313" algn="l" defTabSz="400050">
              <a:lnSpc>
                <a:spcPct val="110000"/>
              </a:lnSpc>
              <a:spcBef>
                <a:spcPts val="300"/>
              </a:spcBef>
              <a:spcAft>
                <a:spcPts val="300"/>
              </a:spcAft>
              <a:buChar char="•"/>
            </a:pPr>
            <a:r>
              <a:rPr lang="en-GB" sz="1000" kern="1200"/>
              <a:t>Reflect on your own skill sets and resources</a:t>
            </a:r>
          </a:p>
          <a:p>
            <a:pPr marL="87313" lvl="1" indent="-87313" algn="l" defTabSz="400050">
              <a:lnSpc>
                <a:spcPct val="110000"/>
              </a:lnSpc>
              <a:spcBef>
                <a:spcPts val="300"/>
              </a:spcBef>
              <a:spcAft>
                <a:spcPts val="300"/>
              </a:spcAft>
              <a:buChar char="•"/>
            </a:pPr>
            <a:r>
              <a:rPr lang="en-GB" sz="1000" kern="1200"/>
              <a:t>Find opportunities for improving yourself</a:t>
            </a:r>
          </a:p>
          <a:p>
            <a:pPr marL="87313" lvl="1" indent="-87313" algn="l" defTabSz="400050">
              <a:lnSpc>
                <a:spcPct val="110000"/>
              </a:lnSpc>
              <a:spcBef>
                <a:spcPts val="300"/>
              </a:spcBef>
              <a:spcAft>
                <a:spcPts val="300"/>
              </a:spcAft>
              <a:buChar char="•"/>
            </a:pPr>
            <a:r>
              <a:rPr lang="en-GB" sz="1000" kern="1200"/>
              <a:t>Learn from setbacks and mistakes</a:t>
            </a:r>
          </a:p>
        </p:txBody>
      </p:sp>
      <p:grpSp>
        <p:nvGrpSpPr>
          <p:cNvPr id="2" name="Group 1">
            <a:extLst>
              <a:ext uri="{FF2B5EF4-FFF2-40B4-BE49-F238E27FC236}">
                <a16:creationId xmlns:a16="http://schemas.microsoft.com/office/drawing/2014/main" id="{8CCC861C-F654-2654-81EC-A045D5D585F7}"/>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F2483782-BA5E-AAA0-5C89-91C39172F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4" name="Diamond 3">
              <a:extLst>
                <a:ext uri="{FF2B5EF4-FFF2-40B4-BE49-F238E27FC236}">
                  <a16:creationId xmlns:a16="http://schemas.microsoft.com/office/drawing/2014/main" id="{E7479B31-7724-E920-9628-0022A1F66845}"/>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700">
                  <a:solidFill>
                    <a:schemeClr val="accent2"/>
                  </a:solidFill>
                </a:rPr>
                <a:t>29-30</a:t>
              </a:r>
              <a:endParaRPr lang="en-US" sz="700">
                <a:solidFill>
                  <a:schemeClr val="accent2"/>
                </a:solidFill>
              </a:endParaRPr>
            </a:p>
          </p:txBody>
        </p:sp>
      </p:grpSp>
    </p:spTree>
    <p:extLst>
      <p:ext uri="{BB962C8B-B14F-4D97-AF65-F5344CB8AC3E}">
        <p14:creationId xmlns:p14="http://schemas.microsoft.com/office/powerpoint/2010/main" val="1179839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67F90-FFD2-5E41-A28A-54D955A52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FC7C4-31C9-E3F1-52E6-02B421100D56}"/>
              </a:ext>
            </a:extLst>
          </p:cNvPr>
          <p:cNvSpPr>
            <a:spLocks noGrp="1"/>
          </p:cNvSpPr>
          <p:nvPr>
            <p:ph type="title"/>
          </p:nvPr>
        </p:nvSpPr>
        <p:spPr>
          <a:xfrm>
            <a:off x="620095" y="1242874"/>
            <a:ext cx="3679189" cy="4658304"/>
          </a:xfrm>
        </p:spPr>
        <p:txBody>
          <a:bodyPr/>
          <a:lstStyle/>
          <a:p>
            <a:r>
              <a:rPr lang="en-CA"/>
              <a:t>Objectives for today</a:t>
            </a:r>
            <a:endParaRPr lang="en-US"/>
          </a:p>
        </p:txBody>
      </p:sp>
      <p:sp>
        <p:nvSpPr>
          <p:cNvPr id="3" name="Text Placeholder 2">
            <a:extLst>
              <a:ext uri="{FF2B5EF4-FFF2-40B4-BE49-F238E27FC236}">
                <a16:creationId xmlns:a16="http://schemas.microsoft.com/office/drawing/2014/main" id="{3BAE0CE0-77BC-E100-98B4-686FBD1D49BA}"/>
              </a:ext>
            </a:extLst>
          </p:cNvPr>
          <p:cNvSpPr>
            <a:spLocks noGrp="1"/>
          </p:cNvSpPr>
          <p:nvPr>
            <p:ph idx="1"/>
          </p:nvPr>
        </p:nvSpPr>
        <p:spPr>
          <a:xfrm>
            <a:off x="5374105" y="1242875"/>
            <a:ext cx="6212038" cy="4658304"/>
          </a:xfrm>
        </p:spPr>
        <p:txBody>
          <a:bodyPr>
            <a:spAutoFit/>
          </a:bodyPr>
          <a:lstStyle/>
          <a:p>
            <a:r>
              <a:rPr lang="en-GB"/>
              <a:t>Upon completion of this workshop you will be able to:</a:t>
            </a:r>
          </a:p>
          <a:p>
            <a:pPr lvl="1"/>
            <a:r>
              <a:rPr lang="en-GB"/>
              <a:t>Describe how adaptability can benefit your teams, managers, leaders and organization</a:t>
            </a:r>
          </a:p>
          <a:p>
            <a:pPr lvl="1"/>
            <a:r>
              <a:rPr lang="en-GB"/>
              <a:t>Identify organizational barriers to adaptability</a:t>
            </a:r>
          </a:p>
          <a:p>
            <a:pPr lvl="1"/>
            <a:r>
              <a:rPr lang="en-GB"/>
              <a:t>Discuss organizational structures required to support adaptability</a:t>
            </a:r>
          </a:p>
          <a:p>
            <a:pPr lvl="1"/>
            <a:r>
              <a:rPr lang="en-GB"/>
              <a:t>Identify approaches for development at various levels</a:t>
            </a:r>
            <a:endParaRPr lang="en-US"/>
          </a:p>
          <a:p>
            <a:pPr lvl="1"/>
            <a:r>
              <a:rPr lang="en-GB"/>
              <a:t>Identify key resources to support your implementation plan</a:t>
            </a:r>
          </a:p>
        </p:txBody>
      </p:sp>
      <p:sp>
        <p:nvSpPr>
          <p:cNvPr id="8" name="Footer Placeholder 3">
            <a:extLst>
              <a:ext uri="{FF2B5EF4-FFF2-40B4-BE49-F238E27FC236}">
                <a16:creationId xmlns:a16="http://schemas.microsoft.com/office/drawing/2014/main" id="{A649FA1A-073B-A0D6-B920-806FAFAEE740}"/>
              </a:ext>
            </a:extLst>
          </p:cNvPr>
          <p:cNvSpPr>
            <a:spLocks noGrp="1"/>
          </p:cNvSpPr>
          <p:nvPr>
            <p:ph type="ftr" sz="quarter" idx="11"/>
          </p:nvPr>
        </p:nvSpPr>
        <p:spPr>
          <a:xfrm>
            <a:off x="620095" y="6310310"/>
            <a:ext cx="4114800" cy="365125"/>
          </a:xfrm>
        </p:spPr>
        <p:txBody>
          <a:bodyPr/>
          <a:lstStyle/>
          <a:p>
            <a:r>
              <a:rPr lang="en-US"/>
              <a:t>Skills for Success: Adaptability</a:t>
            </a:r>
          </a:p>
        </p:txBody>
      </p:sp>
      <p:sp>
        <p:nvSpPr>
          <p:cNvPr id="9" name="Slide Number Placeholder 4">
            <a:extLst>
              <a:ext uri="{FF2B5EF4-FFF2-40B4-BE49-F238E27FC236}">
                <a16:creationId xmlns:a16="http://schemas.microsoft.com/office/drawing/2014/main" id="{65EC8085-8C4E-6473-D1E9-658EF769E8EA}"/>
              </a:ext>
            </a:extLst>
          </p:cNvPr>
          <p:cNvSpPr>
            <a:spLocks noGrp="1"/>
          </p:cNvSpPr>
          <p:nvPr>
            <p:ph type="sldNum" sz="quarter" idx="12"/>
          </p:nvPr>
        </p:nvSpPr>
        <p:spPr>
          <a:xfrm>
            <a:off x="10312258" y="6356352"/>
            <a:ext cx="1273885" cy="365125"/>
          </a:xfrm>
        </p:spPr>
        <p:txBody>
          <a:bodyPr/>
          <a:lstStyle/>
          <a:p>
            <a:fld id="{41461A4C-1453-7247-9AAE-4D0675A386AC}" type="slidenum">
              <a:rPr lang="en-US" smtClean="0"/>
              <a:pPr/>
              <a:t>5</a:t>
            </a:fld>
            <a:endParaRPr lang="en-US"/>
          </a:p>
        </p:txBody>
      </p:sp>
      <p:grpSp>
        <p:nvGrpSpPr>
          <p:cNvPr id="15" name="Group 14">
            <a:extLst>
              <a:ext uri="{FF2B5EF4-FFF2-40B4-BE49-F238E27FC236}">
                <a16:creationId xmlns:a16="http://schemas.microsoft.com/office/drawing/2014/main" id="{01BD34B7-1F73-55CC-E651-F53B0804BC5A}"/>
              </a:ext>
            </a:extLst>
          </p:cNvPr>
          <p:cNvGrpSpPr/>
          <p:nvPr/>
        </p:nvGrpSpPr>
        <p:grpSpPr>
          <a:xfrm>
            <a:off x="4379494" y="5930934"/>
            <a:ext cx="914400" cy="914400"/>
            <a:chOff x="4379494" y="5853110"/>
            <a:chExt cx="914400" cy="914400"/>
          </a:xfrm>
        </p:grpSpPr>
        <p:pic>
          <p:nvPicPr>
            <p:cNvPr id="13" name="Graphic 12" descr="Storytelling outline">
              <a:extLst>
                <a:ext uri="{FF2B5EF4-FFF2-40B4-BE49-F238E27FC236}">
                  <a16:creationId xmlns:a16="http://schemas.microsoft.com/office/drawing/2014/main" id="{28F7E9A0-5CBA-70A9-1520-9140A8B6D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14" name="Diamond 13">
              <a:extLst>
                <a:ext uri="{FF2B5EF4-FFF2-40B4-BE49-F238E27FC236}">
                  <a16:creationId xmlns:a16="http://schemas.microsoft.com/office/drawing/2014/main" id="{D9652E87-D890-9B69-E349-4C39654E3E77}"/>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2</a:t>
              </a:r>
              <a:endParaRPr lang="en-US" sz="900">
                <a:solidFill>
                  <a:schemeClr val="accent2"/>
                </a:solidFill>
              </a:endParaRPr>
            </a:p>
          </p:txBody>
        </p:sp>
      </p:grpSp>
    </p:spTree>
    <p:extLst>
      <p:ext uri="{BB962C8B-B14F-4D97-AF65-F5344CB8AC3E}">
        <p14:creationId xmlns:p14="http://schemas.microsoft.com/office/powerpoint/2010/main" val="88798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7062-6F6B-2DDD-654B-14928D1C9B7F}"/>
              </a:ext>
            </a:extLst>
          </p:cNvPr>
          <p:cNvSpPr>
            <a:spLocks noGrp="1"/>
          </p:cNvSpPr>
          <p:nvPr>
            <p:ph type="ctrTitle"/>
          </p:nvPr>
        </p:nvSpPr>
        <p:spPr/>
        <p:txBody>
          <a:bodyPr/>
          <a:lstStyle/>
          <a:p>
            <a:r>
              <a:rPr lang="en-GB"/>
              <a:t>Skills for success resources</a:t>
            </a:r>
          </a:p>
        </p:txBody>
      </p:sp>
      <p:sp>
        <p:nvSpPr>
          <p:cNvPr id="3" name="Subtitle 2">
            <a:extLst>
              <a:ext uri="{FF2B5EF4-FFF2-40B4-BE49-F238E27FC236}">
                <a16:creationId xmlns:a16="http://schemas.microsoft.com/office/drawing/2014/main" id="{3421D667-0F28-72BF-5741-FF1D1664CD3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67841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38A3-8A68-0F39-B47D-CDF8256D31CD}"/>
              </a:ext>
            </a:extLst>
          </p:cNvPr>
          <p:cNvSpPr>
            <a:spLocks noGrp="1"/>
          </p:cNvSpPr>
          <p:nvPr>
            <p:ph type="title"/>
          </p:nvPr>
        </p:nvSpPr>
        <p:spPr/>
        <p:txBody>
          <a:bodyPr/>
          <a:lstStyle/>
          <a:p>
            <a:r>
              <a:rPr lang="en-GB"/>
              <a:t>Skills for Success Website</a:t>
            </a:r>
          </a:p>
        </p:txBody>
      </p:sp>
      <p:pic>
        <p:nvPicPr>
          <p:cNvPr id="7" name="Content Placeholder 6">
            <a:extLst>
              <a:ext uri="{FF2B5EF4-FFF2-40B4-BE49-F238E27FC236}">
                <a16:creationId xmlns:a16="http://schemas.microsoft.com/office/drawing/2014/main" id="{4741681C-DD44-19D9-AEE3-FC26B6B458F0}"/>
              </a:ext>
            </a:extLst>
          </p:cNvPr>
          <p:cNvPicPr>
            <a:picLocks noGrp="1" noChangeAspect="1"/>
          </p:cNvPicPr>
          <p:nvPr>
            <p:ph idx="1"/>
          </p:nvPr>
        </p:nvPicPr>
        <p:blipFill>
          <a:blip r:embed="rId3"/>
          <a:stretch>
            <a:fillRect/>
          </a:stretch>
        </p:blipFill>
        <p:spPr>
          <a:xfrm>
            <a:off x="2181021" y="1243013"/>
            <a:ext cx="7828371" cy="4933950"/>
          </a:xfrm>
        </p:spPr>
      </p:pic>
      <p:sp>
        <p:nvSpPr>
          <p:cNvPr id="4" name="Footer Placeholder 3">
            <a:extLst>
              <a:ext uri="{FF2B5EF4-FFF2-40B4-BE49-F238E27FC236}">
                <a16:creationId xmlns:a16="http://schemas.microsoft.com/office/drawing/2014/main" id="{1C9B48B1-243D-91B9-4FF0-A52DD962E6B0}"/>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C94A21E3-AC20-75F9-5A57-5524FCC98331}"/>
              </a:ext>
            </a:extLst>
          </p:cNvPr>
          <p:cNvSpPr>
            <a:spLocks noGrp="1"/>
          </p:cNvSpPr>
          <p:nvPr>
            <p:ph type="sldNum" sz="quarter" idx="4"/>
          </p:nvPr>
        </p:nvSpPr>
        <p:spPr/>
        <p:txBody>
          <a:bodyPr/>
          <a:lstStyle/>
          <a:p>
            <a:fld id="{41461A4C-1453-7247-9AAE-4D0675A386AC}" type="slidenum">
              <a:rPr lang="en-US" smtClean="0"/>
              <a:pPr/>
              <a:t>51</a:t>
            </a:fld>
            <a:endParaRPr lang="en-US"/>
          </a:p>
        </p:txBody>
      </p:sp>
      <p:grpSp>
        <p:nvGrpSpPr>
          <p:cNvPr id="3" name="Group 2">
            <a:extLst>
              <a:ext uri="{FF2B5EF4-FFF2-40B4-BE49-F238E27FC236}">
                <a16:creationId xmlns:a16="http://schemas.microsoft.com/office/drawing/2014/main" id="{DBA6B6DF-D333-49AC-7089-47B12E06D8E9}"/>
              </a:ext>
            </a:extLst>
          </p:cNvPr>
          <p:cNvGrpSpPr/>
          <p:nvPr/>
        </p:nvGrpSpPr>
        <p:grpSpPr>
          <a:xfrm>
            <a:off x="5632572" y="5943600"/>
            <a:ext cx="914400" cy="914400"/>
            <a:chOff x="4379494" y="5853110"/>
            <a:chExt cx="914400" cy="914400"/>
          </a:xfrm>
        </p:grpSpPr>
        <p:pic>
          <p:nvPicPr>
            <p:cNvPr id="6" name="Graphic 5" descr="Storytelling outline">
              <a:extLst>
                <a:ext uri="{FF2B5EF4-FFF2-40B4-BE49-F238E27FC236}">
                  <a16:creationId xmlns:a16="http://schemas.microsoft.com/office/drawing/2014/main" id="{53688AD2-FB1E-B3BD-CEAF-A72752E614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18A8003E-AEA5-5E45-5D0D-69E98D1C04E7}"/>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32</a:t>
              </a:r>
              <a:endParaRPr lang="en-US" sz="900">
                <a:solidFill>
                  <a:schemeClr val="accent2"/>
                </a:solidFill>
              </a:endParaRPr>
            </a:p>
          </p:txBody>
        </p:sp>
      </p:grpSp>
    </p:spTree>
    <p:extLst>
      <p:ext uri="{BB962C8B-B14F-4D97-AF65-F5344CB8AC3E}">
        <p14:creationId xmlns:p14="http://schemas.microsoft.com/office/powerpoint/2010/main" val="3196515500"/>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53C0-6953-9F6C-31BF-B805C0015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9A02-4354-B3F4-3514-640A9B113D94}"/>
              </a:ext>
            </a:extLst>
          </p:cNvPr>
          <p:cNvSpPr>
            <a:spLocks noGrp="1"/>
          </p:cNvSpPr>
          <p:nvPr>
            <p:ph type="title"/>
          </p:nvPr>
        </p:nvSpPr>
        <p:spPr/>
        <p:txBody>
          <a:bodyPr/>
          <a:lstStyle/>
          <a:p>
            <a:r>
              <a:rPr lang="en-GB"/>
              <a:t>Skills for Success Skills and components</a:t>
            </a:r>
          </a:p>
        </p:txBody>
      </p:sp>
      <p:sp>
        <p:nvSpPr>
          <p:cNvPr id="4" name="Footer Placeholder 3">
            <a:extLst>
              <a:ext uri="{FF2B5EF4-FFF2-40B4-BE49-F238E27FC236}">
                <a16:creationId xmlns:a16="http://schemas.microsoft.com/office/drawing/2014/main" id="{21659B7D-386D-38B9-0086-D083A051966E}"/>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2A6406C6-1C99-343B-2E29-9870FF7D33AE}"/>
              </a:ext>
            </a:extLst>
          </p:cNvPr>
          <p:cNvSpPr>
            <a:spLocks noGrp="1"/>
          </p:cNvSpPr>
          <p:nvPr>
            <p:ph type="sldNum" sz="quarter" idx="4"/>
          </p:nvPr>
        </p:nvSpPr>
        <p:spPr/>
        <p:txBody>
          <a:bodyPr/>
          <a:lstStyle/>
          <a:p>
            <a:fld id="{41461A4C-1453-7247-9AAE-4D0675A386AC}" type="slidenum">
              <a:rPr lang="en-US" smtClean="0"/>
              <a:pPr/>
              <a:t>52</a:t>
            </a:fld>
            <a:endParaRPr lang="en-US"/>
          </a:p>
        </p:txBody>
      </p:sp>
      <p:pic>
        <p:nvPicPr>
          <p:cNvPr id="13" name="Content Placeholder 12">
            <a:extLst>
              <a:ext uri="{FF2B5EF4-FFF2-40B4-BE49-F238E27FC236}">
                <a16:creationId xmlns:a16="http://schemas.microsoft.com/office/drawing/2014/main" id="{EFB7072F-55DA-53F3-94CC-0AB412326ECA}"/>
              </a:ext>
            </a:extLst>
          </p:cNvPr>
          <p:cNvPicPr>
            <a:picLocks noGrp="1" noChangeAspect="1"/>
          </p:cNvPicPr>
          <p:nvPr>
            <p:ph idx="1"/>
          </p:nvPr>
        </p:nvPicPr>
        <p:blipFill>
          <a:blip r:embed="rId3"/>
          <a:stretch>
            <a:fillRect/>
          </a:stretch>
        </p:blipFill>
        <p:spPr>
          <a:xfrm>
            <a:off x="2321055" y="1243013"/>
            <a:ext cx="7548302" cy="4933950"/>
          </a:xfrm>
        </p:spPr>
      </p:pic>
    </p:spTree>
    <p:extLst>
      <p:ext uri="{BB962C8B-B14F-4D97-AF65-F5344CB8AC3E}">
        <p14:creationId xmlns:p14="http://schemas.microsoft.com/office/powerpoint/2010/main" val="422681649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0CBB-ECA2-13EC-113E-326D191D214C}"/>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04EAA1F-1605-914A-6500-F04EFADA5B98}"/>
              </a:ext>
            </a:extLst>
          </p:cNvPr>
          <p:cNvPicPr>
            <a:picLocks noGrp="1" noChangeAspect="1"/>
          </p:cNvPicPr>
          <p:nvPr>
            <p:ph sz="half" idx="2"/>
          </p:nvPr>
        </p:nvPicPr>
        <p:blipFill>
          <a:blip r:embed="rId3"/>
          <a:stretch>
            <a:fillRect/>
          </a:stretch>
        </p:blipFill>
        <p:spPr>
          <a:xfrm>
            <a:off x="625475" y="2525641"/>
            <a:ext cx="5281613" cy="2213118"/>
          </a:xfrm>
        </p:spPr>
      </p:pic>
      <p:pic>
        <p:nvPicPr>
          <p:cNvPr id="12" name="Content Placeholder 11">
            <a:extLst>
              <a:ext uri="{FF2B5EF4-FFF2-40B4-BE49-F238E27FC236}">
                <a16:creationId xmlns:a16="http://schemas.microsoft.com/office/drawing/2014/main" id="{FA52AD9F-E332-1110-9536-2B28FD2E57C2}"/>
              </a:ext>
            </a:extLst>
          </p:cNvPr>
          <p:cNvPicPr>
            <a:picLocks noGrp="1" noChangeAspect="1"/>
          </p:cNvPicPr>
          <p:nvPr>
            <p:ph sz="quarter" idx="4"/>
          </p:nvPr>
        </p:nvPicPr>
        <p:blipFill>
          <a:blip r:embed="rId4"/>
          <a:stretch>
            <a:fillRect/>
          </a:stretch>
        </p:blipFill>
        <p:spPr>
          <a:xfrm>
            <a:off x="6284913" y="2034478"/>
            <a:ext cx="5281612" cy="3195443"/>
          </a:xfrm>
        </p:spPr>
      </p:pic>
      <p:sp>
        <p:nvSpPr>
          <p:cNvPr id="4" name="Footer Placeholder 3">
            <a:extLst>
              <a:ext uri="{FF2B5EF4-FFF2-40B4-BE49-F238E27FC236}">
                <a16:creationId xmlns:a16="http://schemas.microsoft.com/office/drawing/2014/main" id="{C8A2F9DE-CB64-9C41-9E99-2331824311C7}"/>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C7FFC28C-F012-A4DD-9682-1C7A864C4978}"/>
              </a:ext>
            </a:extLst>
          </p:cNvPr>
          <p:cNvSpPr>
            <a:spLocks noGrp="1"/>
          </p:cNvSpPr>
          <p:nvPr>
            <p:ph type="sldNum" sz="quarter" idx="12"/>
          </p:nvPr>
        </p:nvSpPr>
        <p:spPr/>
        <p:txBody>
          <a:bodyPr/>
          <a:lstStyle/>
          <a:p>
            <a:fld id="{41461A4C-1453-7247-9AAE-4D0675A386AC}" type="slidenum">
              <a:rPr lang="en-US" smtClean="0"/>
              <a:pPr/>
              <a:t>53</a:t>
            </a:fld>
            <a:endParaRPr lang="en-US"/>
          </a:p>
        </p:txBody>
      </p:sp>
      <p:sp>
        <p:nvSpPr>
          <p:cNvPr id="2" name="Title 1">
            <a:extLst>
              <a:ext uri="{FF2B5EF4-FFF2-40B4-BE49-F238E27FC236}">
                <a16:creationId xmlns:a16="http://schemas.microsoft.com/office/drawing/2014/main" id="{71FCD31A-8DF9-BAAA-03A7-C508C25C71E3}"/>
              </a:ext>
            </a:extLst>
          </p:cNvPr>
          <p:cNvSpPr>
            <a:spLocks noGrp="1"/>
          </p:cNvSpPr>
          <p:nvPr>
            <p:ph type="title"/>
          </p:nvPr>
        </p:nvSpPr>
        <p:spPr/>
        <p:txBody>
          <a:bodyPr/>
          <a:lstStyle/>
          <a:p>
            <a:r>
              <a:rPr lang="en-GB"/>
              <a:t>Skills for Success Assessment and training tools</a:t>
            </a:r>
          </a:p>
        </p:txBody>
      </p:sp>
    </p:spTree>
    <p:extLst>
      <p:ext uri="{BB962C8B-B14F-4D97-AF65-F5344CB8AC3E}">
        <p14:creationId xmlns:p14="http://schemas.microsoft.com/office/powerpoint/2010/main" val="55279989"/>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AE95D-5C0F-73CE-7101-AFEF34019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65212-497C-AD5A-DC52-5F1C80A58139}"/>
              </a:ext>
            </a:extLst>
          </p:cNvPr>
          <p:cNvSpPr>
            <a:spLocks noGrp="1"/>
          </p:cNvSpPr>
          <p:nvPr>
            <p:ph type="title"/>
          </p:nvPr>
        </p:nvSpPr>
        <p:spPr/>
        <p:txBody>
          <a:bodyPr>
            <a:normAutofit/>
          </a:bodyPr>
          <a:lstStyle/>
          <a:p>
            <a:r>
              <a:rPr lang="en-GB"/>
              <a:t>Skills for Success Snapshot</a:t>
            </a:r>
          </a:p>
        </p:txBody>
      </p:sp>
      <p:sp>
        <p:nvSpPr>
          <p:cNvPr id="4" name="Footer Placeholder 3">
            <a:extLst>
              <a:ext uri="{FF2B5EF4-FFF2-40B4-BE49-F238E27FC236}">
                <a16:creationId xmlns:a16="http://schemas.microsoft.com/office/drawing/2014/main" id="{51C3E400-D21C-60E8-27C4-490405D41D86}"/>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9890DFCA-B510-4AA6-AD9D-463B968E491F}"/>
              </a:ext>
            </a:extLst>
          </p:cNvPr>
          <p:cNvSpPr>
            <a:spLocks noGrp="1"/>
          </p:cNvSpPr>
          <p:nvPr>
            <p:ph type="sldNum" sz="quarter" idx="4"/>
          </p:nvPr>
        </p:nvSpPr>
        <p:spPr/>
        <p:txBody>
          <a:bodyPr/>
          <a:lstStyle/>
          <a:p>
            <a:fld id="{41461A4C-1453-7247-9AAE-4D0675A386AC}" type="slidenum">
              <a:rPr lang="en-US" smtClean="0"/>
              <a:pPr/>
              <a:t>54</a:t>
            </a:fld>
            <a:endParaRPr lang="en-US"/>
          </a:p>
        </p:txBody>
      </p:sp>
      <p:pic>
        <p:nvPicPr>
          <p:cNvPr id="12" name="Content Placeholder 11">
            <a:extLst>
              <a:ext uri="{FF2B5EF4-FFF2-40B4-BE49-F238E27FC236}">
                <a16:creationId xmlns:a16="http://schemas.microsoft.com/office/drawing/2014/main" id="{B2906079-BBE1-7762-8878-658AE08BC892}"/>
              </a:ext>
            </a:extLst>
          </p:cNvPr>
          <p:cNvPicPr>
            <a:picLocks noGrp="1" noChangeAspect="1"/>
          </p:cNvPicPr>
          <p:nvPr>
            <p:ph idx="1"/>
          </p:nvPr>
        </p:nvPicPr>
        <p:blipFill>
          <a:blip r:embed="rId3"/>
          <a:stretch>
            <a:fillRect/>
          </a:stretch>
        </p:blipFill>
        <p:spPr>
          <a:xfrm>
            <a:off x="1882939" y="1243013"/>
            <a:ext cx="8424535" cy="4933950"/>
          </a:xfrm>
        </p:spPr>
      </p:pic>
    </p:spTree>
    <p:extLst>
      <p:ext uri="{BB962C8B-B14F-4D97-AF65-F5344CB8AC3E}">
        <p14:creationId xmlns:p14="http://schemas.microsoft.com/office/powerpoint/2010/main" val="173266376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FC0F5-3EC0-2233-BE6E-1EF50C413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39328-3659-8494-5684-F877A1256822}"/>
              </a:ext>
            </a:extLst>
          </p:cNvPr>
          <p:cNvSpPr>
            <a:spLocks noGrp="1"/>
          </p:cNvSpPr>
          <p:nvPr>
            <p:ph type="title"/>
          </p:nvPr>
        </p:nvSpPr>
        <p:spPr/>
        <p:txBody>
          <a:bodyPr>
            <a:normAutofit/>
          </a:bodyPr>
          <a:lstStyle/>
          <a:p>
            <a:r>
              <a:rPr lang="en-GB"/>
              <a:t>Skills for Success Snapshot</a:t>
            </a:r>
          </a:p>
        </p:txBody>
      </p:sp>
      <p:sp>
        <p:nvSpPr>
          <p:cNvPr id="4" name="Footer Placeholder 3">
            <a:extLst>
              <a:ext uri="{FF2B5EF4-FFF2-40B4-BE49-F238E27FC236}">
                <a16:creationId xmlns:a16="http://schemas.microsoft.com/office/drawing/2014/main" id="{A42085A6-EF7F-AFC6-A0B2-40D50D088790}"/>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B1B8211F-28B1-8628-94FF-838AD969DF97}"/>
              </a:ext>
            </a:extLst>
          </p:cNvPr>
          <p:cNvSpPr>
            <a:spLocks noGrp="1"/>
          </p:cNvSpPr>
          <p:nvPr>
            <p:ph type="sldNum" sz="quarter" idx="4"/>
          </p:nvPr>
        </p:nvSpPr>
        <p:spPr/>
        <p:txBody>
          <a:bodyPr/>
          <a:lstStyle/>
          <a:p>
            <a:fld id="{41461A4C-1453-7247-9AAE-4D0675A386AC}" type="slidenum">
              <a:rPr lang="en-US" smtClean="0"/>
              <a:pPr/>
              <a:t>55</a:t>
            </a:fld>
            <a:endParaRPr lang="en-US"/>
          </a:p>
        </p:txBody>
      </p:sp>
      <p:pic>
        <p:nvPicPr>
          <p:cNvPr id="8" name="Content Placeholder 7">
            <a:extLst>
              <a:ext uri="{FF2B5EF4-FFF2-40B4-BE49-F238E27FC236}">
                <a16:creationId xmlns:a16="http://schemas.microsoft.com/office/drawing/2014/main" id="{560ADA91-D3EF-B427-6A61-578BEADC2685}"/>
              </a:ext>
            </a:extLst>
          </p:cNvPr>
          <p:cNvPicPr>
            <a:picLocks noGrp="1" noChangeAspect="1"/>
          </p:cNvPicPr>
          <p:nvPr>
            <p:ph idx="1"/>
          </p:nvPr>
        </p:nvPicPr>
        <p:blipFill>
          <a:blip r:embed="rId3"/>
          <a:stretch>
            <a:fillRect/>
          </a:stretch>
        </p:blipFill>
        <p:spPr>
          <a:xfrm>
            <a:off x="1888744" y="1243013"/>
            <a:ext cx="8412924" cy="4933950"/>
          </a:xfrm>
        </p:spPr>
      </p:pic>
    </p:spTree>
    <p:extLst>
      <p:ext uri="{BB962C8B-B14F-4D97-AF65-F5344CB8AC3E}">
        <p14:creationId xmlns:p14="http://schemas.microsoft.com/office/powerpoint/2010/main" val="150947288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F099-D588-CE02-8D72-4F2D819DB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F6BB8-EB56-455A-FD88-C82E066546DB}"/>
              </a:ext>
            </a:extLst>
          </p:cNvPr>
          <p:cNvSpPr>
            <a:spLocks noGrp="1"/>
          </p:cNvSpPr>
          <p:nvPr>
            <p:ph type="title"/>
          </p:nvPr>
        </p:nvSpPr>
        <p:spPr/>
        <p:txBody>
          <a:bodyPr>
            <a:normAutofit/>
          </a:bodyPr>
          <a:lstStyle/>
          <a:p>
            <a:r>
              <a:rPr lang="en-GB"/>
              <a:t>Skills for Success Snapshot</a:t>
            </a:r>
          </a:p>
        </p:txBody>
      </p:sp>
      <p:sp>
        <p:nvSpPr>
          <p:cNvPr id="4" name="Footer Placeholder 3">
            <a:extLst>
              <a:ext uri="{FF2B5EF4-FFF2-40B4-BE49-F238E27FC236}">
                <a16:creationId xmlns:a16="http://schemas.microsoft.com/office/drawing/2014/main" id="{D091FE90-5472-515D-95BF-7F7A6CA6B83F}"/>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05FF0E33-CA34-2B67-42BF-4812125C9A08}"/>
              </a:ext>
            </a:extLst>
          </p:cNvPr>
          <p:cNvSpPr>
            <a:spLocks noGrp="1"/>
          </p:cNvSpPr>
          <p:nvPr>
            <p:ph type="sldNum" sz="quarter" idx="4"/>
          </p:nvPr>
        </p:nvSpPr>
        <p:spPr/>
        <p:txBody>
          <a:bodyPr/>
          <a:lstStyle/>
          <a:p>
            <a:fld id="{41461A4C-1453-7247-9AAE-4D0675A386AC}" type="slidenum">
              <a:rPr lang="en-US" smtClean="0"/>
              <a:pPr/>
              <a:t>56</a:t>
            </a:fld>
            <a:endParaRPr lang="en-US"/>
          </a:p>
        </p:txBody>
      </p:sp>
      <p:pic>
        <p:nvPicPr>
          <p:cNvPr id="9" name="Content Placeholder 8">
            <a:extLst>
              <a:ext uri="{FF2B5EF4-FFF2-40B4-BE49-F238E27FC236}">
                <a16:creationId xmlns:a16="http://schemas.microsoft.com/office/drawing/2014/main" id="{9369EDEF-4ED0-9308-E9D0-0643BD3C7DB8}"/>
              </a:ext>
            </a:extLst>
          </p:cNvPr>
          <p:cNvPicPr>
            <a:picLocks noGrp="1" noChangeAspect="1"/>
          </p:cNvPicPr>
          <p:nvPr>
            <p:ph idx="1"/>
          </p:nvPr>
        </p:nvPicPr>
        <p:blipFill>
          <a:blip r:embed="rId3"/>
          <a:stretch>
            <a:fillRect/>
          </a:stretch>
        </p:blipFill>
        <p:spPr>
          <a:xfrm>
            <a:off x="2342086" y="1243013"/>
            <a:ext cx="7506241" cy="4933950"/>
          </a:xfrm>
        </p:spPr>
      </p:pic>
    </p:spTree>
    <p:extLst>
      <p:ext uri="{BB962C8B-B14F-4D97-AF65-F5344CB8AC3E}">
        <p14:creationId xmlns:p14="http://schemas.microsoft.com/office/powerpoint/2010/main" val="4190226520"/>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81FA5-AE54-19D6-32A8-92B1D4BB1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2FFB9-792D-EE93-FD02-5D3F2E701C1E}"/>
              </a:ext>
            </a:extLst>
          </p:cNvPr>
          <p:cNvSpPr>
            <a:spLocks noGrp="1"/>
          </p:cNvSpPr>
          <p:nvPr>
            <p:ph type="title"/>
          </p:nvPr>
        </p:nvSpPr>
        <p:spPr/>
        <p:txBody>
          <a:bodyPr>
            <a:normAutofit/>
          </a:bodyPr>
          <a:lstStyle/>
          <a:p>
            <a:r>
              <a:rPr lang="en-GB"/>
              <a:t>Skills for Success Resources</a:t>
            </a:r>
          </a:p>
        </p:txBody>
      </p:sp>
      <p:sp>
        <p:nvSpPr>
          <p:cNvPr id="4" name="Footer Placeholder 3">
            <a:extLst>
              <a:ext uri="{FF2B5EF4-FFF2-40B4-BE49-F238E27FC236}">
                <a16:creationId xmlns:a16="http://schemas.microsoft.com/office/drawing/2014/main" id="{DB8424A2-D6EC-77C5-B90A-C3DFB641AABD}"/>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39CF9BF0-0C6F-E105-3F88-91FB3F06FCF9}"/>
              </a:ext>
            </a:extLst>
          </p:cNvPr>
          <p:cNvSpPr>
            <a:spLocks noGrp="1"/>
          </p:cNvSpPr>
          <p:nvPr>
            <p:ph type="sldNum" sz="quarter" idx="4"/>
          </p:nvPr>
        </p:nvSpPr>
        <p:spPr/>
        <p:txBody>
          <a:bodyPr/>
          <a:lstStyle/>
          <a:p>
            <a:fld id="{41461A4C-1453-7247-9AAE-4D0675A386AC}" type="slidenum">
              <a:rPr lang="en-US" smtClean="0"/>
              <a:pPr/>
              <a:t>57</a:t>
            </a:fld>
            <a:endParaRPr lang="en-US"/>
          </a:p>
        </p:txBody>
      </p:sp>
      <p:pic>
        <p:nvPicPr>
          <p:cNvPr id="9" name="Content Placeholder 8">
            <a:extLst>
              <a:ext uri="{FF2B5EF4-FFF2-40B4-BE49-F238E27FC236}">
                <a16:creationId xmlns:a16="http://schemas.microsoft.com/office/drawing/2014/main" id="{CA76CDB8-E6A2-118C-1C16-1C6E3BF72E9E}"/>
              </a:ext>
            </a:extLst>
          </p:cNvPr>
          <p:cNvPicPr>
            <a:picLocks noGrp="1" noChangeAspect="1"/>
          </p:cNvPicPr>
          <p:nvPr>
            <p:ph idx="1"/>
          </p:nvPr>
        </p:nvPicPr>
        <p:blipFill>
          <a:blip r:embed="rId3"/>
          <a:stretch>
            <a:fillRect/>
          </a:stretch>
        </p:blipFill>
        <p:spPr>
          <a:xfrm>
            <a:off x="1720203" y="1243013"/>
            <a:ext cx="8750006" cy="4933950"/>
          </a:xfrm>
        </p:spPr>
      </p:pic>
    </p:spTree>
    <p:extLst>
      <p:ext uri="{BB962C8B-B14F-4D97-AF65-F5344CB8AC3E}">
        <p14:creationId xmlns:p14="http://schemas.microsoft.com/office/powerpoint/2010/main" val="397792141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1233-A664-B01B-F15B-4B9781952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4C250-83AC-7F8F-DCA4-575429BCCFE2}"/>
              </a:ext>
            </a:extLst>
          </p:cNvPr>
          <p:cNvSpPr>
            <a:spLocks noGrp="1"/>
          </p:cNvSpPr>
          <p:nvPr>
            <p:ph type="title"/>
          </p:nvPr>
        </p:nvSpPr>
        <p:spPr/>
        <p:txBody>
          <a:bodyPr>
            <a:normAutofit/>
          </a:bodyPr>
          <a:lstStyle/>
          <a:p>
            <a:r>
              <a:rPr lang="en-GB"/>
              <a:t>Skills for Success Resources</a:t>
            </a:r>
          </a:p>
        </p:txBody>
      </p:sp>
      <p:sp>
        <p:nvSpPr>
          <p:cNvPr id="4" name="Footer Placeholder 3">
            <a:extLst>
              <a:ext uri="{FF2B5EF4-FFF2-40B4-BE49-F238E27FC236}">
                <a16:creationId xmlns:a16="http://schemas.microsoft.com/office/drawing/2014/main" id="{A1FEF774-826A-F893-48A8-29195D3D44A4}"/>
              </a:ext>
            </a:extLst>
          </p:cNvPr>
          <p:cNvSpPr>
            <a:spLocks noGrp="1"/>
          </p:cNvSpPr>
          <p:nvPr>
            <p:ph type="ftr" sz="quarter" idx="3"/>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21E22D9A-B155-E5B3-233F-47FDDBB4F916}"/>
              </a:ext>
            </a:extLst>
          </p:cNvPr>
          <p:cNvSpPr>
            <a:spLocks noGrp="1"/>
          </p:cNvSpPr>
          <p:nvPr>
            <p:ph type="sldNum" sz="quarter" idx="4"/>
          </p:nvPr>
        </p:nvSpPr>
        <p:spPr/>
        <p:txBody>
          <a:bodyPr/>
          <a:lstStyle/>
          <a:p>
            <a:fld id="{41461A4C-1453-7247-9AAE-4D0675A386AC}" type="slidenum">
              <a:rPr lang="en-US" smtClean="0"/>
              <a:pPr/>
              <a:t>58</a:t>
            </a:fld>
            <a:endParaRPr lang="en-US"/>
          </a:p>
        </p:txBody>
      </p:sp>
      <p:pic>
        <p:nvPicPr>
          <p:cNvPr id="7" name="Content Placeholder 6" descr="A screenshot of a computer&#10;&#10;AI-generated content may be incorrect.">
            <a:extLst>
              <a:ext uri="{FF2B5EF4-FFF2-40B4-BE49-F238E27FC236}">
                <a16:creationId xmlns:a16="http://schemas.microsoft.com/office/drawing/2014/main" id="{054F2B17-7E27-E2AB-09C9-46C92EB7262C}"/>
              </a:ext>
            </a:extLst>
          </p:cNvPr>
          <p:cNvPicPr>
            <a:picLocks noGrp="1" noChangeAspect="1"/>
          </p:cNvPicPr>
          <p:nvPr>
            <p:ph idx="1"/>
          </p:nvPr>
        </p:nvPicPr>
        <p:blipFill>
          <a:blip r:embed="rId3"/>
          <a:stretch>
            <a:fillRect/>
          </a:stretch>
        </p:blipFill>
        <p:spPr>
          <a:xfrm>
            <a:off x="895036" y="1243013"/>
            <a:ext cx="10400340" cy="4933950"/>
          </a:xfrm>
        </p:spPr>
      </p:pic>
    </p:spTree>
    <p:extLst>
      <p:ext uri="{BB962C8B-B14F-4D97-AF65-F5344CB8AC3E}">
        <p14:creationId xmlns:p14="http://schemas.microsoft.com/office/powerpoint/2010/main" val="2905351266"/>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43C3-6E31-1908-E258-10B93B3562FC}"/>
              </a:ext>
            </a:extLst>
          </p:cNvPr>
          <p:cNvSpPr>
            <a:spLocks noGrp="1"/>
          </p:cNvSpPr>
          <p:nvPr>
            <p:ph type="ctrTitle"/>
          </p:nvPr>
        </p:nvSpPr>
        <p:spPr/>
        <p:txBody>
          <a:bodyPr/>
          <a:lstStyle/>
          <a:p>
            <a:r>
              <a:rPr lang="en-GB"/>
              <a:t>Skills for success badges</a:t>
            </a:r>
          </a:p>
        </p:txBody>
      </p:sp>
      <p:sp>
        <p:nvSpPr>
          <p:cNvPr id="6" name="Subtitle 5">
            <a:extLst>
              <a:ext uri="{FF2B5EF4-FFF2-40B4-BE49-F238E27FC236}">
                <a16:creationId xmlns:a16="http://schemas.microsoft.com/office/drawing/2014/main" id="{0BE031E5-2C88-4DA8-3C00-AE44B07F055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06582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95" y="1242874"/>
            <a:ext cx="3679189" cy="4658304"/>
          </a:xfrm>
        </p:spPr>
        <p:txBody>
          <a:bodyPr/>
          <a:lstStyle/>
          <a:p>
            <a:r>
              <a:rPr lang="en-CA"/>
              <a:t>Agenda for today</a:t>
            </a:r>
            <a:endParaRPr lang="en-US"/>
          </a:p>
        </p:txBody>
      </p:sp>
      <p:sp>
        <p:nvSpPr>
          <p:cNvPr id="3" name="Text Placeholder 2"/>
          <p:cNvSpPr>
            <a:spLocks noGrp="1"/>
          </p:cNvSpPr>
          <p:nvPr>
            <p:ph idx="1"/>
          </p:nvPr>
        </p:nvSpPr>
        <p:spPr>
          <a:xfrm>
            <a:off x="5374105" y="1242875"/>
            <a:ext cx="6212038" cy="4658304"/>
          </a:xfrm>
        </p:spPr>
        <p:txBody>
          <a:bodyPr>
            <a:spAutoFit/>
          </a:bodyPr>
          <a:lstStyle/>
          <a:p>
            <a:pPr lvl="1"/>
            <a:r>
              <a:rPr lang="en-GB"/>
              <a:t>About the Skills for Success</a:t>
            </a:r>
            <a:endParaRPr lang="en-US"/>
          </a:p>
          <a:p>
            <a:pPr lvl="1"/>
            <a:r>
              <a:rPr lang="en-US"/>
              <a:t>About adaptability</a:t>
            </a:r>
          </a:p>
          <a:p>
            <a:pPr lvl="2"/>
            <a:r>
              <a:rPr lang="en-US"/>
              <a:t>According to ESDC</a:t>
            </a:r>
          </a:p>
          <a:p>
            <a:pPr lvl="2"/>
            <a:r>
              <a:rPr lang="en-US"/>
              <a:t>In the research</a:t>
            </a:r>
          </a:p>
          <a:p>
            <a:pPr lvl="2"/>
            <a:r>
              <a:rPr lang="en-US"/>
              <a:t>In organizations</a:t>
            </a:r>
          </a:p>
          <a:p>
            <a:pPr lvl="1"/>
            <a:r>
              <a:rPr lang="en-US"/>
              <a:t>Strategies for increasing adaptability </a:t>
            </a:r>
          </a:p>
          <a:p>
            <a:pPr lvl="1"/>
            <a:r>
              <a:rPr lang="en-GB"/>
              <a:t>Additional resources</a:t>
            </a:r>
          </a:p>
          <a:p>
            <a:pPr lvl="1"/>
            <a:r>
              <a:rPr lang="en-GB"/>
              <a:t>Issuing badges</a:t>
            </a:r>
          </a:p>
          <a:p>
            <a:pPr lvl="1"/>
            <a:r>
              <a:rPr lang="en-GB"/>
              <a:t>Wrap up &amp; close</a:t>
            </a:r>
            <a:endParaRPr lang="en-US"/>
          </a:p>
        </p:txBody>
      </p:sp>
      <p:sp>
        <p:nvSpPr>
          <p:cNvPr id="6" name="Footer Placeholder 3">
            <a:extLst>
              <a:ext uri="{FF2B5EF4-FFF2-40B4-BE49-F238E27FC236}">
                <a16:creationId xmlns:a16="http://schemas.microsoft.com/office/drawing/2014/main" id="{6AC30B5F-A24A-5326-F2E1-38468FF23E84}"/>
              </a:ext>
            </a:extLst>
          </p:cNvPr>
          <p:cNvSpPr>
            <a:spLocks noGrp="1"/>
          </p:cNvSpPr>
          <p:nvPr>
            <p:ph type="ftr" sz="quarter" idx="11"/>
          </p:nvPr>
        </p:nvSpPr>
        <p:spPr>
          <a:xfrm>
            <a:off x="620095" y="6310310"/>
            <a:ext cx="4114800" cy="365125"/>
          </a:xfrm>
        </p:spPr>
        <p:txBody>
          <a:bodyPr/>
          <a:lstStyle/>
          <a:p>
            <a:r>
              <a:rPr lang="en-US"/>
              <a:t>Skills for Success: Adaptability</a:t>
            </a:r>
          </a:p>
        </p:txBody>
      </p:sp>
      <p:sp>
        <p:nvSpPr>
          <p:cNvPr id="7" name="Slide Number Placeholder 4">
            <a:extLst>
              <a:ext uri="{FF2B5EF4-FFF2-40B4-BE49-F238E27FC236}">
                <a16:creationId xmlns:a16="http://schemas.microsoft.com/office/drawing/2014/main" id="{6434A6F6-499E-4477-1C43-5C7F92F9F941}"/>
              </a:ext>
            </a:extLst>
          </p:cNvPr>
          <p:cNvSpPr>
            <a:spLocks noGrp="1"/>
          </p:cNvSpPr>
          <p:nvPr>
            <p:ph type="sldNum" sz="quarter" idx="12"/>
          </p:nvPr>
        </p:nvSpPr>
        <p:spPr>
          <a:xfrm>
            <a:off x="10312258" y="6356352"/>
            <a:ext cx="1273885" cy="365125"/>
          </a:xfrm>
        </p:spPr>
        <p:txBody>
          <a:bodyPr/>
          <a:lstStyle/>
          <a:p>
            <a:fld id="{41461A4C-1453-7247-9AAE-4D0675A386AC}" type="slidenum">
              <a:rPr lang="en-US" smtClean="0"/>
              <a:pPr/>
              <a:t>6</a:t>
            </a:fld>
            <a:endParaRPr lang="en-US"/>
          </a:p>
        </p:txBody>
      </p:sp>
      <p:grpSp>
        <p:nvGrpSpPr>
          <p:cNvPr id="4" name="Group 3">
            <a:extLst>
              <a:ext uri="{FF2B5EF4-FFF2-40B4-BE49-F238E27FC236}">
                <a16:creationId xmlns:a16="http://schemas.microsoft.com/office/drawing/2014/main" id="{7E63ED1F-635D-12EB-A453-41E1BFF8F556}"/>
              </a:ext>
            </a:extLst>
          </p:cNvPr>
          <p:cNvGrpSpPr/>
          <p:nvPr/>
        </p:nvGrpSpPr>
        <p:grpSpPr>
          <a:xfrm>
            <a:off x="4379494" y="5930934"/>
            <a:ext cx="914400" cy="914400"/>
            <a:chOff x="4379494" y="5853110"/>
            <a:chExt cx="914400" cy="914400"/>
          </a:xfrm>
        </p:grpSpPr>
        <p:pic>
          <p:nvPicPr>
            <p:cNvPr id="5" name="Graphic 4" descr="Storytelling outline">
              <a:extLst>
                <a:ext uri="{FF2B5EF4-FFF2-40B4-BE49-F238E27FC236}">
                  <a16:creationId xmlns:a16="http://schemas.microsoft.com/office/drawing/2014/main" id="{F71B21C3-E59A-2CE0-846C-7E9274B153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5F0A6E21-00DE-4A86-2767-DB4336F01D2F}"/>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2</a:t>
              </a:r>
              <a:endParaRPr lang="en-US" sz="900">
                <a:solidFill>
                  <a:schemeClr val="accent2"/>
                </a:solidFill>
              </a:endParaRPr>
            </a:p>
          </p:txBody>
        </p:sp>
      </p:grpSp>
    </p:spTree>
    <p:extLst>
      <p:ext uri="{BB962C8B-B14F-4D97-AF65-F5344CB8AC3E}">
        <p14:creationId xmlns:p14="http://schemas.microsoft.com/office/powerpoint/2010/main" val="3057468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27E6D71-62F9-2672-F39F-99B81A7EB202}"/>
              </a:ext>
            </a:extLst>
          </p:cNvPr>
          <p:cNvSpPr>
            <a:spLocks noGrp="1"/>
          </p:cNvSpPr>
          <p:nvPr>
            <p:ph type="body" idx="1"/>
          </p:nvPr>
        </p:nvSpPr>
        <p:spPr/>
        <p:txBody>
          <a:bodyPr/>
          <a:lstStyle/>
          <a:p>
            <a:r>
              <a:rPr lang="en-GB"/>
              <a:t>For you</a:t>
            </a:r>
          </a:p>
        </p:txBody>
      </p:sp>
      <p:pic>
        <p:nvPicPr>
          <p:cNvPr id="18" name="Content Placeholder 17" descr="A logo with a person on it&#10;&#10;Description automatically generated">
            <a:extLst>
              <a:ext uri="{FF2B5EF4-FFF2-40B4-BE49-F238E27FC236}">
                <a16:creationId xmlns:a16="http://schemas.microsoft.com/office/drawing/2014/main" id="{3FA25544-1DAE-A961-2180-87341738ED73}"/>
              </a:ext>
            </a:extLst>
          </p:cNvPr>
          <p:cNvPicPr>
            <a:picLocks noGrp="1" noChangeAspect="1"/>
          </p:cNvPicPr>
          <p:nvPr>
            <p:ph sz="half" idx="2"/>
          </p:nvPr>
        </p:nvPicPr>
        <p:blipFill>
          <a:blip r:embed="rId3"/>
          <a:stretch>
            <a:fillRect/>
          </a:stretch>
        </p:blipFill>
        <p:spPr>
          <a:xfrm>
            <a:off x="1409298" y="2006600"/>
            <a:ext cx="3721904" cy="3997325"/>
          </a:xfrm>
        </p:spPr>
      </p:pic>
      <p:pic>
        <p:nvPicPr>
          <p:cNvPr id="21" name="Content Placeholder 20" descr="A logo with a person on it&#10;&#10;Description automatically generated">
            <a:extLst>
              <a:ext uri="{FF2B5EF4-FFF2-40B4-BE49-F238E27FC236}">
                <a16:creationId xmlns:a16="http://schemas.microsoft.com/office/drawing/2014/main" id="{5DD21A8F-FF5B-F2F6-8398-7332AE182EB1}"/>
              </a:ext>
            </a:extLst>
          </p:cNvPr>
          <p:cNvPicPr>
            <a:picLocks noGrp="1" noChangeAspect="1"/>
          </p:cNvPicPr>
          <p:nvPr>
            <p:ph sz="quarter" idx="4"/>
          </p:nvPr>
        </p:nvPicPr>
        <p:blipFill>
          <a:blip r:embed="rId4"/>
          <a:stretch>
            <a:fillRect/>
          </a:stretch>
        </p:blipFill>
        <p:spPr>
          <a:xfrm>
            <a:off x="6919912" y="2006600"/>
            <a:ext cx="3997325" cy="3997325"/>
          </a:xfrm>
        </p:spPr>
      </p:pic>
      <p:sp>
        <p:nvSpPr>
          <p:cNvPr id="4" name="Footer Placeholder 3">
            <a:extLst>
              <a:ext uri="{FF2B5EF4-FFF2-40B4-BE49-F238E27FC236}">
                <a16:creationId xmlns:a16="http://schemas.microsoft.com/office/drawing/2014/main" id="{F55D2FAC-07BD-C9DB-BAE7-9CCC2276B074}"/>
              </a:ext>
            </a:extLst>
          </p:cNvPr>
          <p:cNvSpPr>
            <a:spLocks noGrp="1"/>
          </p:cNvSpPr>
          <p:nvPr>
            <p:ph type="ftr" sz="quarter" idx="11"/>
          </p:nvPr>
        </p:nvSpPr>
        <p:spPr/>
        <p:txBody>
          <a:bodyPr/>
          <a:lstStyle/>
          <a:p>
            <a:r>
              <a:rPr lang="en-US"/>
              <a:t>Skills for Success: Adaptability</a:t>
            </a:r>
          </a:p>
        </p:txBody>
      </p:sp>
      <p:sp>
        <p:nvSpPr>
          <p:cNvPr id="5" name="Slide Number Placeholder 4">
            <a:extLst>
              <a:ext uri="{FF2B5EF4-FFF2-40B4-BE49-F238E27FC236}">
                <a16:creationId xmlns:a16="http://schemas.microsoft.com/office/drawing/2014/main" id="{92019946-0AAA-BFED-4C09-C7F613B189D8}"/>
              </a:ext>
            </a:extLst>
          </p:cNvPr>
          <p:cNvSpPr>
            <a:spLocks noGrp="1"/>
          </p:cNvSpPr>
          <p:nvPr>
            <p:ph type="sldNum" sz="quarter" idx="12"/>
          </p:nvPr>
        </p:nvSpPr>
        <p:spPr/>
        <p:txBody>
          <a:bodyPr/>
          <a:lstStyle/>
          <a:p>
            <a:fld id="{41461A4C-1453-7247-9AAE-4D0675A386AC}" type="slidenum">
              <a:rPr lang="en-US" smtClean="0"/>
              <a:t>60</a:t>
            </a:fld>
            <a:endParaRPr lang="en-US"/>
          </a:p>
        </p:txBody>
      </p:sp>
      <p:sp>
        <p:nvSpPr>
          <p:cNvPr id="10" name="Title 9">
            <a:extLst>
              <a:ext uri="{FF2B5EF4-FFF2-40B4-BE49-F238E27FC236}">
                <a16:creationId xmlns:a16="http://schemas.microsoft.com/office/drawing/2014/main" id="{FEAB26DA-0366-AD21-D24F-41C3B82E8D98}"/>
              </a:ext>
            </a:extLst>
          </p:cNvPr>
          <p:cNvSpPr>
            <a:spLocks noGrp="1"/>
          </p:cNvSpPr>
          <p:nvPr>
            <p:ph type="title"/>
          </p:nvPr>
        </p:nvSpPr>
        <p:spPr/>
        <p:txBody>
          <a:bodyPr/>
          <a:lstStyle/>
          <a:p>
            <a:r>
              <a:rPr lang="en-GB"/>
              <a:t>Two types of badges</a:t>
            </a:r>
          </a:p>
        </p:txBody>
      </p:sp>
      <p:sp>
        <p:nvSpPr>
          <p:cNvPr id="16" name="Text Placeholder 15">
            <a:extLst>
              <a:ext uri="{FF2B5EF4-FFF2-40B4-BE49-F238E27FC236}">
                <a16:creationId xmlns:a16="http://schemas.microsoft.com/office/drawing/2014/main" id="{67932253-5686-8D88-9CDD-1F3726BE61A6}"/>
              </a:ext>
            </a:extLst>
          </p:cNvPr>
          <p:cNvSpPr>
            <a:spLocks noGrp="1"/>
          </p:cNvSpPr>
          <p:nvPr>
            <p:ph type="body" idx="13"/>
          </p:nvPr>
        </p:nvSpPr>
        <p:spPr/>
        <p:txBody>
          <a:bodyPr/>
          <a:lstStyle/>
          <a:p>
            <a:r>
              <a:rPr lang="en-GB"/>
              <a:t>For your learners</a:t>
            </a:r>
          </a:p>
        </p:txBody>
      </p:sp>
      <p:grpSp>
        <p:nvGrpSpPr>
          <p:cNvPr id="2" name="Group 1">
            <a:extLst>
              <a:ext uri="{FF2B5EF4-FFF2-40B4-BE49-F238E27FC236}">
                <a16:creationId xmlns:a16="http://schemas.microsoft.com/office/drawing/2014/main" id="{56268F78-7864-DC66-E163-12AEDA3F1612}"/>
              </a:ext>
            </a:extLst>
          </p:cNvPr>
          <p:cNvGrpSpPr/>
          <p:nvPr/>
        </p:nvGrpSpPr>
        <p:grpSpPr>
          <a:xfrm>
            <a:off x="5632572" y="5943600"/>
            <a:ext cx="914400" cy="914400"/>
            <a:chOff x="4379494" y="5853110"/>
            <a:chExt cx="914400" cy="914400"/>
          </a:xfrm>
        </p:grpSpPr>
        <p:pic>
          <p:nvPicPr>
            <p:cNvPr id="3" name="Graphic 2" descr="Storytelling outline">
              <a:extLst>
                <a:ext uri="{FF2B5EF4-FFF2-40B4-BE49-F238E27FC236}">
                  <a16:creationId xmlns:a16="http://schemas.microsoft.com/office/drawing/2014/main" id="{A546DF29-9BF7-BA91-BFC6-F5E752FEB5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9494" y="5853110"/>
              <a:ext cx="914400" cy="914400"/>
            </a:xfrm>
            <a:prstGeom prst="rect">
              <a:avLst/>
            </a:prstGeom>
          </p:spPr>
        </p:pic>
        <p:sp>
          <p:nvSpPr>
            <p:cNvPr id="6" name="Diamond 5">
              <a:extLst>
                <a:ext uri="{FF2B5EF4-FFF2-40B4-BE49-F238E27FC236}">
                  <a16:creationId xmlns:a16="http://schemas.microsoft.com/office/drawing/2014/main" id="{C7DEA71A-22FF-CD12-B66B-5B3D8E7CA0AA}"/>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34</a:t>
              </a:r>
              <a:endParaRPr lang="en-US" sz="900">
                <a:solidFill>
                  <a:schemeClr val="accent2"/>
                </a:solidFill>
              </a:endParaRPr>
            </a:p>
          </p:txBody>
        </p:sp>
      </p:grpSp>
    </p:spTree>
    <p:extLst>
      <p:ext uri="{BB962C8B-B14F-4D97-AF65-F5344CB8AC3E}">
        <p14:creationId xmlns:p14="http://schemas.microsoft.com/office/powerpoint/2010/main" val="3180740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anim calcmode="lin" valueType="num">
                                      <p:cBhvr>
                                        <p:cTn id="2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8232D6-8BCE-5DCC-1D4D-B87BEA5787E3}"/>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3" name="Slide Number Placeholder 2">
            <a:extLst>
              <a:ext uri="{FF2B5EF4-FFF2-40B4-BE49-F238E27FC236}">
                <a16:creationId xmlns:a16="http://schemas.microsoft.com/office/drawing/2014/main" id="{AA2A849F-6487-836C-C03D-54847D74D4DB}"/>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pPr/>
              <a:t>61</a:t>
            </a:fld>
            <a:endParaRPr lang="en-US"/>
          </a:p>
        </p:txBody>
      </p:sp>
      <p:sp>
        <p:nvSpPr>
          <p:cNvPr id="4" name="Title 3">
            <a:extLst>
              <a:ext uri="{FF2B5EF4-FFF2-40B4-BE49-F238E27FC236}">
                <a16:creationId xmlns:a16="http://schemas.microsoft.com/office/drawing/2014/main" id="{529842E0-E2B5-A033-2BAA-D77844A4843F}"/>
              </a:ext>
            </a:extLst>
          </p:cNvPr>
          <p:cNvSpPr>
            <a:spLocks noGrp="1"/>
          </p:cNvSpPr>
          <p:nvPr>
            <p:ph type="title"/>
          </p:nvPr>
        </p:nvSpPr>
        <p:spPr>
          <a:xfrm>
            <a:off x="612562" y="365127"/>
            <a:ext cx="10954422" cy="646929"/>
          </a:xfrm>
        </p:spPr>
        <p:txBody>
          <a:bodyPr/>
          <a:lstStyle/>
          <a:p>
            <a:r>
              <a:rPr lang="en-GB"/>
              <a:t>Learning Provider badge</a:t>
            </a:r>
          </a:p>
        </p:txBody>
      </p:sp>
      <p:sp>
        <p:nvSpPr>
          <p:cNvPr id="5" name="Content Placeholder 4">
            <a:extLst>
              <a:ext uri="{FF2B5EF4-FFF2-40B4-BE49-F238E27FC236}">
                <a16:creationId xmlns:a16="http://schemas.microsoft.com/office/drawing/2014/main" id="{CE7FB6FD-BE7A-E95E-17D8-3CCC5FE19B1F}"/>
              </a:ext>
            </a:extLst>
          </p:cNvPr>
          <p:cNvSpPr>
            <a:spLocks noGrp="1"/>
          </p:cNvSpPr>
          <p:nvPr>
            <p:ph sz="quarter" idx="13"/>
          </p:nvPr>
        </p:nvSpPr>
        <p:spPr>
          <a:xfrm>
            <a:off x="4733925" y="2348210"/>
            <a:ext cx="6832600" cy="2893100"/>
          </a:xfrm>
        </p:spPr>
        <p:txBody>
          <a:bodyPr/>
          <a:lstStyle/>
          <a:p>
            <a:r>
              <a:rPr lang="en-GB"/>
              <a:t>You can proudly post this badge, and gain 8 continuing education credits for this program.</a:t>
            </a:r>
          </a:p>
          <a:p>
            <a:endParaRPr lang="en-GB"/>
          </a:p>
          <a:p>
            <a:r>
              <a:rPr lang="en-GB"/>
              <a:t>Two requirements:</a:t>
            </a:r>
          </a:p>
          <a:p>
            <a:pPr lvl="1"/>
            <a:r>
              <a:rPr lang="en-GB"/>
              <a:t>Participation in this workshop</a:t>
            </a:r>
          </a:p>
          <a:p>
            <a:pPr lvl="1"/>
            <a:r>
              <a:rPr lang="en-GB"/>
              <a:t>Completion of a small assignment detailing your implementation plan</a:t>
            </a:r>
          </a:p>
        </p:txBody>
      </p:sp>
      <p:grpSp>
        <p:nvGrpSpPr>
          <p:cNvPr id="6" name="Group 5">
            <a:extLst>
              <a:ext uri="{FF2B5EF4-FFF2-40B4-BE49-F238E27FC236}">
                <a16:creationId xmlns:a16="http://schemas.microsoft.com/office/drawing/2014/main" id="{441A595D-B1D7-4420-A35B-67E38708FE5B}"/>
              </a:ext>
            </a:extLst>
          </p:cNvPr>
          <p:cNvGrpSpPr/>
          <p:nvPr/>
        </p:nvGrpSpPr>
        <p:grpSpPr>
          <a:xfrm>
            <a:off x="5632572" y="5943600"/>
            <a:ext cx="914400" cy="914400"/>
            <a:chOff x="4379494" y="5853110"/>
            <a:chExt cx="914400" cy="914400"/>
          </a:xfrm>
        </p:grpSpPr>
        <p:pic>
          <p:nvPicPr>
            <p:cNvPr id="7" name="Graphic 6" descr="Storytelling outline">
              <a:extLst>
                <a:ext uri="{FF2B5EF4-FFF2-40B4-BE49-F238E27FC236}">
                  <a16:creationId xmlns:a16="http://schemas.microsoft.com/office/drawing/2014/main" id="{F6FD143F-AF12-8236-DF3C-F61F3C4C9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2E2EB217-92AA-D4A6-3DDD-B85ADADEDD87}"/>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34</a:t>
              </a:r>
              <a:endParaRPr lang="en-US" sz="900">
                <a:solidFill>
                  <a:schemeClr val="accent2"/>
                </a:solidFill>
              </a:endParaRPr>
            </a:p>
          </p:txBody>
        </p:sp>
      </p:grpSp>
    </p:spTree>
    <p:extLst>
      <p:ext uri="{BB962C8B-B14F-4D97-AF65-F5344CB8AC3E}">
        <p14:creationId xmlns:p14="http://schemas.microsoft.com/office/powerpoint/2010/main" val="646430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4D86B-6631-6396-4538-129C47E944D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784362-B5CD-F63B-6C1F-F8DFC3B668DE}"/>
              </a:ext>
            </a:extLst>
          </p:cNvPr>
          <p:cNvSpPr>
            <a:spLocks noGrp="1"/>
          </p:cNvSpPr>
          <p:nvPr>
            <p:ph type="ftr" sz="quarter" idx="11"/>
          </p:nvPr>
        </p:nvSpPr>
        <p:spPr>
          <a:xfrm>
            <a:off x="618386" y="6310310"/>
            <a:ext cx="4114800" cy="365125"/>
          </a:xfrm>
        </p:spPr>
        <p:txBody>
          <a:bodyPr/>
          <a:lstStyle/>
          <a:p>
            <a:r>
              <a:rPr lang="en-US"/>
              <a:t>Skills for Success: Adaptability</a:t>
            </a:r>
          </a:p>
        </p:txBody>
      </p:sp>
      <p:sp>
        <p:nvSpPr>
          <p:cNvPr id="3" name="Slide Number Placeholder 2">
            <a:extLst>
              <a:ext uri="{FF2B5EF4-FFF2-40B4-BE49-F238E27FC236}">
                <a16:creationId xmlns:a16="http://schemas.microsoft.com/office/drawing/2014/main" id="{74E786F1-5E42-6F3C-91F0-822A3D54264E}"/>
              </a:ext>
            </a:extLst>
          </p:cNvPr>
          <p:cNvSpPr>
            <a:spLocks noGrp="1"/>
          </p:cNvSpPr>
          <p:nvPr>
            <p:ph type="sldNum" sz="quarter" idx="12"/>
          </p:nvPr>
        </p:nvSpPr>
        <p:spPr>
          <a:xfrm>
            <a:off x="10293098" y="6356352"/>
            <a:ext cx="1273885" cy="365125"/>
          </a:xfrm>
        </p:spPr>
        <p:txBody>
          <a:bodyPr/>
          <a:lstStyle/>
          <a:p>
            <a:fld id="{41461A4C-1453-7247-9AAE-4D0675A386AC}" type="slidenum">
              <a:rPr lang="en-US" smtClean="0"/>
              <a:pPr/>
              <a:t>62</a:t>
            </a:fld>
            <a:endParaRPr lang="en-US"/>
          </a:p>
        </p:txBody>
      </p:sp>
      <p:sp>
        <p:nvSpPr>
          <p:cNvPr id="4" name="Title 3">
            <a:extLst>
              <a:ext uri="{FF2B5EF4-FFF2-40B4-BE49-F238E27FC236}">
                <a16:creationId xmlns:a16="http://schemas.microsoft.com/office/drawing/2014/main" id="{D5A1E873-6164-205E-CCCC-019C40061825}"/>
              </a:ext>
            </a:extLst>
          </p:cNvPr>
          <p:cNvSpPr>
            <a:spLocks noGrp="1"/>
          </p:cNvSpPr>
          <p:nvPr>
            <p:ph type="title"/>
          </p:nvPr>
        </p:nvSpPr>
        <p:spPr>
          <a:xfrm>
            <a:off x="612562" y="365127"/>
            <a:ext cx="10954422" cy="646929"/>
          </a:xfrm>
        </p:spPr>
        <p:txBody>
          <a:bodyPr/>
          <a:lstStyle/>
          <a:p>
            <a:r>
              <a:rPr lang="en-GB"/>
              <a:t>Submitting your implementation plan</a:t>
            </a:r>
          </a:p>
        </p:txBody>
      </p:sp>
      <p:sp>
        <p:nvSpPr>
          <p:cNvPr id="5" name="Content Placeholder 4">
            <a:extLst>
              <a:ext uri="{FF2B5EF4-FFF2-40B4-BE49-F238E27FC236}">
                <a16:creationId xmlns:a16="http://schemas.microsoft.com/office/drawing/2014/main" id="{9EE083D4-09E9-9BEC-A52F-5E29D3A23867}"/>
              </a:ext>
            </a:extLst>
          </p:cNvPr>
          <p:cNvSpPr>
            <a:spLocks noGrp="1"/>
          </p:cNvSpPr>
          <p:nvPr>
            <p:ph sz="quarter" idx="13"/>
          </p:nvPr>
        </p:nvSpPr>
        <p:spPr>
          <a:xfrm>
            <a:off x="4733186" y="2809865"/>
            <a:ext cx="6833798" cy="1908215"/>
          </a:xfrm>
        </p:spPr>
        <p:txBody>
          <a:bodyPr/>
          <a:lstStyle/>
          <a:p>
            <a:r>
              <a:rPr lang="en-GB"/>
              <a:t>Visit </a:t>
            </a:r>
            <a:r>
              <a:rPr lang="en-GB" err="1">
                <a:hlinkClick r:id="rId3"/>
              </a:rPr>
              <a:t>CanCred</a:t>
            </a:r>
            <a:r>
              <a:rPr lang="en-GB"/>
              <a:t> to provide responses to the following:</a:t>
            </a:r>
          </a:p>
          <a:p>
            <a:pPr lvl="1"/>
            <a:r>
              <a:rPr lang="en-GB"/>
              <a:t>The greatest benefit my organization will enjoy as a result of improved Adaptability is…</a:t>
            </a:r>
          </a:p>
          <a:p>
            <a:pPr lvl="1"/>
            <a:r>
              <a:rPr lang="en-GB"/>
              <a:t>Our most significant organizational barriers to developing Adaptability are…</a:t>
            </a:r>
          </a:p>
          <a:p>
            <a:pPr lvl="1"/>
            <a:r>
              <a:rPr lang="en-GB"/>
              <a:t>The organizational structures we need to address to support Adaptability are…</a:t>
            </a:r>
          </a:p>
          <a:p>
            <a:pPr lvl="1"/>
            <a:r>
              <a:rPr lang="en-GB"/>
              <a:t>My plan for increasing Adaptability in my organization</a:t>
            </a:r>
          </a:p>
          <a:p>
            <a:pPr lvl="2"/>
            <a:r>
              <a:rPr lang="en-GB"/>
              <a:t>PDF file upload</a:t>
            </a:r>
          </a:p>
          <a:p>
            <a:pPr lvl="2"/>
            <a:r>
              <a:rPr lang="en-GB"/>
              <a:t>Be sure to identify approaches for development at various levels</a:t>
            </a:r>
          </a:p>
        </p:txBody>
      </p:sp>
      <p:grpSp>
        <p:nvGrpSpPr>
          <p:cNvPr id="6" name="Group 5">
            <a:extLst>
              <a:ext uri="{FF2B5EF4-FFF2-40B4-BE49-F238E27FC236}">
                <a16:creationId xmlns:a16="http://schemas.microsoft.com/office/drawing/2014/main" id="{6ECE31E0-8F28-8342-F4AA-15744AA7BD71}"/>
              </a:ext>
            </a:extLst>
          </p:cNvPr>
          <p:cNvGrpSpPr/>
          <p:nvPr/>
        </p:nvGrpSpPr>
        <p:grpSpPr>
          <a:xfrm>
            <a:off x="3964545" y="5807077"/>
            <a:ext cx="914400" cy="914400"/>
            <a:chOff x="4379494" y="5853110"/>
            <a:chExt cx="914400" cy="914400"/>
          </a:xfrm>
        </p:grpSpPr>
        <p:pic>
          <p:nvPicPr>
            <p:cNvPr id="7" name="Graphic 6" descr="Storytelling outline">
              <a:extLst>
                <a:ext uri="{FF2B5EF4-FFF2-40B4-BE49-F238E27FC236}">
                  <a16:creationId xmlns:a16="http://schemas.microsoft.com/office/drawing/2014/main" id="{895904A9-42C6-DD2D-3A7A-B6774B0533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AC54E2CA-FAC4-7CEC-BE47-BCFF523B3652}"/>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34</a:t>
              </a:r>
              <a:endParaRPr lang="en-US" sz="900">
                <a:solidFill>
                  <a:schemeClr val="accent2"/>
                </a:solidFill>
              </a:endParaRPr>
            </a:p>
          </p:txBody>
        </p:sp>
      </p:grpSp>
    </p:spTree>
    <p:extLst>
      <p:ext uri="{BB962C8B-B14F-4D97-AF65-F5344CB8AC3E}">
        <p14:creationId xmlns:p14="http://schemas.microsoft.com/office/powerpoint/2010/main" val="3252835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anim calcmode="lin" valueType="num">
                                      <p:cBhvr>
                                        <p:cTn id="1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000"/>
                                        <p:tgtEl>
                                          <p:spTgt spid="5">
                                            <p:txEl>
                                              <p:pRg st="5" end="5"/>
                                            </p:txEl>
                                          </p:spTgt>
                                        </p:tgtEl>
                                      </p:cBhvr>
                                    </p:animEffect>
                                    <p:anim calcmode="lin" valueType="num">
                                      <p:cBhvr>
                                        <p:cTn id="3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99F0B-FFDC-6633-BDF7-A77FF296DDE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57B76A-5B6E-6F0F-39B8-2DEBA76680E9}"/>
              </a:ext>
            </a:extLst>
          </p:cNvPr>
          <p:cNvSpPr>
            <a:spLocks noGrp="1"/>
          </p:cNvSpPr>
          <p:nvPr>
            <p:ph type="ftr" sz="quarter" idx="11"/>
          </p:nvPr>
        </p:nvSpPr>
        <p:spPr>
          <a:xfrm>
            <a:off x="623994" y="6310310"/>
            <a:ext cx="4114800" cy="365125"/>
          </a:xfrm>
        </p:spPr>
        <p:txBody>
          <a:bodyPr/>
          <a:lstStyle/>
          <a:p>
            <a:r>
              <a:rPr lang="en-US"/>
              <a:t>Skills for Success: Adaptability</a:t>
            </a:r>
          </a:p>
        </p:txBody>
      </p:sp>
      <p:sp>
        <p:nvSpPr>
          <p:cNvPr id="3" name="Slide Number Placeholder 2">
            <a:extLst>
              <a:ext uri="{FF2B5EF4-FFF2-40B4-BE49-F238E27FC236}">
                <a16:creationId xmlns:a16="http://schemas.microsoft.com/office/drawing/2014/main" id="{6E279215-7FBB-6828-F36B-F9C115A80F90}"/>
              </a:ext>
            </a:extLst>
          </p:cNvPr>
          <p:cNvSpPr>
            <a:spLocks noGrp="1"/>
          </p:cNvSpPr>
          <p:nvPr>
            <p:ph type="sldNum" sz="quarter" idx="12"/>
          </p:nvPr>
        </p:nvSpPr>
        <p:spPr>
          <a:xfrm>
            <a:off x="10311473" y="6356352"/>
            <a:ext cx="1273885" cy="365125"/>
          </a:xfrm>
        </p:spPr>
        <p:txBody>
          <a:bodyPr/>
          <a:lstStyle/>
          <a:p>
            <a:fld id="{41461A4C-1453-7247-9AAE-4D0675A386AC}" type="slidenum">
              <a:rPr lang="en-US" smtClean="0"/>
              <a:pPr/>
              <a:t>63</a:t>
            </a:fld>
            <a:endParaRPr lang="en-US"/>
          </a:p>
        </p:txBody>
      </p:sp>
      <p:sp>
        <p:nvSpPr>
          <p:cNvPr id="6" name="Title 5">
            <a:extLst>
              <a:ext uri="{FF2B5EF4-FFF2-40B4-BE49-F238E27FC236}">
                <a16:creationId xmlns:a16="http://schemas.microsoft.com/office/drawing/2014/main" id="{209E5C21-22C0-0FB5-2A44-F76D43554B1D}"/>
              </a:ext>
            </a:extLst>
          </p:cNvPr>
          <p:cNvSpPr>
            <a:spLocks noGrp="1"/>
          </p:cNvSpPr>
          <p:nvPr>
            <p:ph type="title"/>
          </p:nvPr>
        </p:nvSpPr>
        <p:spPr>
          <a:xfrm>
            <a:off x="612562" y="365127"/>
            <a:ext cx="10954422" cy="646929"/>
          </a:xfrm>
        </p:spPr>
        <p:txBody>
          <a:bodyPr/>
          <a:lstStyle/>
          <a:p>
            <a:r>
              <a:rPr lang="en-GB"/>
              <a:t>Issuing badges to your learners</a:t>
            </a:r>
          </a:p>
        </p:txBody>
      </p:sp>
      <p:sp>
        <p:nvSpPr>
          <p:cNvPr id="7" name="Content Placeholder 6">
            <a:extLst>
              <a:ext uri="{FF2B5EF4-FFF2-40B4-BE49-F238E27FC236}">
                <a16:creationId xmlns:a16="http://schemas.microsoft.com/office/drawing/2014/main" id="{822FBEBB-D761-E6AE-D2C3-420736633318}"/>
              </a:ext>
            </a:extLst>
          </p:cNvPr>
          <p:cNvSpPr>
            <a:spLocks noGrp="1"/>
          </p:cNvSpPr>
          <p:nvPr>
            <p:ph sz="quarter" idx="13"/>
          </p:nvPr>
        </p:nvSpPr>
        <p:spPr>
          <a:xfrm>
            <a:off x="4733186" y="1364674"/>
            <a:ext cx="6833798" cy="4816703"/>
          </a:xfrm>
        </p:spPr>
        <p:txBody>
          <a:bodyPr/>
          <a:lstStyle/>
          <a:p>
            <a:r>
              <a:rPr lang="en-GB"/>
              <a:t>You will also be able to issue badges to participants of programs you implement.</a:t>
            </a:r>
          </a:p>
          <a:p>
            <a:r>
              <a:rPr lang="en-GB"/>
              <a:t>The programs you implement should ensure learners are able to:</a:t>
            </a:r>
          </a:p>
          <a:p>
            <a:pPr lvl="1"/>
            <a:r>
              <a:rPr lang="en-GB"/>
              <a:t>Articulate the benefits of Adaptability for their team, the organization and themselves</a:t>
            </a:r>
          </a:p>
          <a:p>
            <a:pPr lvl="1"/>
            <a:r>
              <a:rPr lang="en-GB"/>
              <a:t>Identify individual barriers to developing Adaptability</a:t>
            </a:r>
          </a:p>
          <a:p>
            <a:pPr lvl="1"/>
            <a:r>
              <a:rPr lang="en-GB"/>
              <a:t>Determine what is needed to support Adaptability</a:t>
            </a:r>
          </a:p>
          <a:p>
            <a:pPr lvl="1"/>
            <a:r>
              <a:rPr lang="en-GB"/>
              <a:t>Develop strategies for being more adaptable in various situations</a:t>
            </a:r>
          </a:p>
        </p:txBody>
      </p:sp>
      <p:grpSp>
        <p:nvGrpSpPr>
          <p:cNvPr id="4" name="Group 3">
            <a:extLst>
              <a:ext uri="{FF2B5EF4-FFF2-40B4-BE49-F238E27FC236}">
                <a16:creationId xmlns:a16="http://schemas.microsoft.com/office/drawing/2014/main" id="{4847DBD8-FDCB-77DA-9E8A-6BB4709C3631}"/>
              </a:ext>
            </a:extLst>
          </p:cNvPr>
          <p:cNvGrpSpPr/>
          <p:nvPr/>
        </p:nvGrpSpPr>
        <p:grpSpPr>
          <a:xfrm>
            <a:off x="3818786" y="5853110"/>
            <a:ext cx="914400" cy="914400"/>
            <a:chOff x="4379494" y="5853110"/>
            <a:chExt cx="914400" cy="914400"/>
          </a:xfrm>
        </p:grpSpPr>
        <p:pic>
          <p:nvPicPr>
            <p:cNvPr id="5" name="Graphic 4" descr="Storytelling outline">
              <a:extLst>
                <a:ext uri="{FF2B5EF4-FFF2-40B4-BE49-F238E27FC236}">
                  <a16:creationId xmlns:a16="http://schemas.microsoft.com/office/drawing/2014/main" id="{FE65E931-EEFD-82FE-6CDD-361546B6E3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EFD7A110-03C3-C654-B5ED-06637DF970BB}"/>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35</a:t>
              </a:r>
              <a:endParaRPr lang="en-US" sz="900">
                <a:solidFill>
                  <a:schemeClr val="accent2"/>
                </a:solidFill>
              </a:endParaRPr>
            </a:p>
          </p:txBody>
        </p:sp>
      </p:grpSp>
    </p:spTree>
    <p:extLst>
      <p:ext uri="{BB962C8B-B14F-4D97-AF65-F5344CB8AC3E}">
        <p14:creationId xmlns:p14="http://schemas.microsoft.com/office/powerpoint/2010/main" val="1886367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anim calcmode="lin" valueType="num">
                                      <p:cBhvr>
                                        <p:cTn id="1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1000"/>
                                        <p:tgtEl>
                                          <p:spTgt spid="7">
                                            <p:txEl>
                                              <p:pRg st="5" end="5"/>
                                            </p:txEl>
                                          </p:spTgt>
                                        </p:tgtEl>
                                      </p:cBhvr>
                                    </p:animEffect>
                                    <p:anim calcmode="lin" valueType="num">
                                      <p:cBhvr>
                                        <p:cTn id="2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CA2BB2-15D1-893D-2C01-792C0F79BA1C}"/>
              </a:ext>
            </a:extLst>
          </p:cNvPr>
          <p:cNvSpPr>
            <a:spLocks noGrp="1"/>
          </p:cNvSpPr>
          <p:nvPr>
            <p:ph type="ftr" sz="quarter" idx="11"/>
          </p:nvPr>
        </p:nvSpPr>
        <p:spPr>
          <a:xfrm>
            <a:off x="623994" y="6310310"/>
            <a:ext cx="4114800" cy="365125"/>
          </a:xfrm>
        </p:spPr>
        <p:txBody>
          <a:bodyPr/>
          <a:lstStyle/>
          <a:p>
            <a:r>
              <a:rPr lang="en-US"/>
              <a:t>Skills for Success: Adaptability</a:t>
            </a:r>
          </a:p>
        </p:txBody>
      </p:sp>
      <p:sp>
        <p:nvSpPr>
          <p:cNvPr id="3" name="Slide Number Placeholder 2">
            <a:extLst>
              <a:ext uri="{FF2B5EF4-FFF2-40B4-BE49-F238E27FC236}">
                <a16:creationId xmlns:a16="http://schemas.microsoft.com/office/drawing/2014/main" id="{E9649215-0AEF-3D7F-EC09-967C9DCA9B51}"/>
              </a:ext>
            </a:extLst>
          </p:cNvPr>
          <p:cNvSpPr>
            <a:spLocks noGrp="1"/>
          </p:cNvSpPr>
          <p:nvPr>
            <p:ph type="sldNum" sz="quarter" idx="12"/>
          </p:nvPr>
        </p:nvSpPr>
        <p:spPr>
          <a:xfrm>
            <a:off x="10311473" y="6356352"/>
            <a:ext cx="1273885" cy="365125"/>
          </a:xfrm>
        </p:spPr>
        <p:txBody>
          <a:bodyPr/>
          <a:lstStyle/>
          <a:p>
            <a:fld id="{41461A4C-1453-7247-9AAE-4D0675A386AC}" type="slidenum">
              <a:rPr lang="en-US" smtClean="0"/>
              <a:pPr/>
              <a:t>64</a:t>
            </a:fld>
            <a:endParaRPr lang="en-US"/>
          </a:p>
        </p:txBody>
      </p:sp>
      <p:sp>
        <p:nvSpPr>
          <p:cNvPr id="6" name="Title 5">
            <a:extLst>
              <a:ext uri="{FF2B5EF4-FFF2-40B4-BE49-F238E27FC236}">
                <a16:creationId xmlns:a16="http://schemas.microsoft.com/office/drawing/2014/main" id="{AE0DB875-BF8D-F18A-6A29-5E8C81698641}"/>
              </a:ext>
            </a:extLst>
          </p:cNvPr>
          <p:cNvSpPr>
            <a:spLocks noGrp="1"/>
          </p:cNvSpPr>
          <p:nvPr>
            <p:ph type="title"/>
          </p:nvPr>
        </p:nvSpPr>
        <p:spPr>
          <a:xfrm>
            <a:off x="612562" y="365127"/>
            <a:ext cx="10954422" cy="646929"/>
          </a:xfrm>
        </p:spPr>
        <p:txBody>
          <a:bodyPr/>
          <a:lstStyle/>
          <a:p>
            <a:r>
              <a:rPr lang="en-GB"/>
              <a:t>Issuing badges to your learners</a:t>
            </a:r>
          </a:p>
        </p:txBody>
      </p:sp>
      <p:sp>
        <p:nvSpPr>
          <p:cNvPr id="7" name="Content Placeholder 6">
            <a:extLst>
              <a:ext uri="{FF2B5EF4-FFF2-40B4-BE49-F238E27FC236}">
                <a16:creationId xmlns:a16="http://schemas.microsoft.com/office/drawing/2014/main" id="{CAA9DBC1-CA0A-DE59-6328-7BF76622C91C}"/>
              </a:ext>
            </a:extLst>
          </p:cNvPr>
          <p:cNvSpPr>
            <a:spLocks noGrp="1"/>
          </p:cNvSpPr>
          <p:nvPr>
            <p:ph sz="quarter" idx="13"/>
          </p:nvPr>
        </p:nvSpPr>
        <p:spPr>
          <a:xfrm>
            <a:off x="4733925" y="2073022"/>
            <a:ext cx="6832600" cy="3400931"/>
          </a:xfrm>
        </p:spPr>
        <p:txBody>
          <a:bodyPr/>
          <a:lstStyle/>
          <a:p>
            <a:r>
              <a:rPr lang="en-GB"/>
              <a:t>Suggested learning experiences include:</a:t>
            </a:r>
          </a:p>
          <a:p>
            <a:pPr lvl="1"/>
            <a:r>
              <a:rPr lang="en-GB"/>
              <a:t>An interactive workshop which provides:</a:t>
            </a:r>
          </a:p>
          <a:p>
            <a:pPr lvl="2"/>
            <a:r>
              <a:rPr lang="en-GB"/>
              <a:t>Key concepts and applications for the workplace</a:t>
            </a:r>
          </a:p>
          <a:p>
            <a:pPr lvl="2"/>
            <a:r>
              <a:rPr lang="en-GB"/>
              <a:t>Practical activities to apply the concepts in real-life scenarios</a:t>
            </a:r>
          </a:p>
          <a:p>
            <a:pPr lvl="2"/>
            <a:r>
              <a:rPr lang="en-GB"/>
              <a:t>Opportunities to work with others in the development of the skill</a:t>
            </a:r>
          </a:p>
          <a:p>
            <a:pPr lvl="1"/>
            <a:r>
              <a:rPr lang="en-GB"/>
              <a:t>Follow up activities that enable learners to apply the skill with support from their manager</a:t>
            </a:r>
          </a:p>
        </p:txBody>
      </p:sp>
      <p:grpSp>
        <p:nvGrpSpPr>
          <p:cNvPr id="4" name="Group 3">
            <a:extLst>
              <a:ext uri="{FF2B5EF4-FFF2-40B4-BE49-F238E27FC236}">
                <a16:creationId xmlns:a16="http://schemas.microsoft.com/office/drawing/2014/main" id="{92DDD6CB-2D1E-AB7B-FDC0-0527871DAFA6}"/>
              </a:ext>
            </a:extLst>
          </p:cNvPr>
          <p:cNvGrpSpPr/>
          <p:nvPr/>
        </p:nvGrpSpPr>
        <p:grpSpPr>
          <a:xfrm>
            <a:off x="5632573" y="5943543"/>
            <a:ext cx="914400" cy="914400"/>
            <a:chOff x="4379494" y="5853110"/>
            <a:chExt cx="914400" cy="914400"/>
          </a:xfrm>
        </p:grpSpPr>
        <p:pic>
          <p:nvPicPr>
            <p:cNvPr id="5" name="Graphic 4" descr="Storytelling outline">
              <a:extLst>
                <a:ext uri="{FF2B5EF4-FFF2-40B4-BE49-F238E27FC236}">
                  <a16:creationId xmlns:a16="http://schemas.microsoft.com/office/drawing/2014/main" id="{A375CBF9-848F-C439-3BEF-A5B968491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DC01877A-ED6B-63C7-B80C-8B5F4BBC9140}"/>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35</a:t>
              </a:r>
              <a:endParaRPr lang="en-US" sz="900">
                <a:solidFill>
                  <a:schemeClr val="accent2"/>
                </a:solidFill>
              </a:endParaRPr>
            </a:p>
          </p:txBody>
        </p:sp>
      </p:grpSp>
    </p:spTree>
    <p:extLst>
      <p:ext uri="{BB962C8B-B14F-4D97-AF65-F5344CB8AC3E}">
        <p14:creationId xmlns:p14="http://schemas.microsoft.com/office/powerpoint/2010/main" val="2790847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anim calcmode="lin" valueType="num">
                                      <p:cBhvr>
                                        <p:cTn id="2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75CEEE-F2A3-8200-D688-62D2F012C275}"/>
              </a:ext>
            </a:extLst>
          </p:cNvPr>
          <p:cNvSpPr>
            <a:spLocks noGrp="1"/>
          </p:cNvSpPr>
          <p:nvPr>
            <p:ph type="ftr" sz="quarter" idx="11"/>
          </p:nvPr>
        </p:nvSpPr>
        <p:spPr/>
        <p:txBody>
          <a:bodyPr/>
          <a:lstStyle/>
          <a:p>
            <a:r>
              <a:rPr lang="en-US"/>
              <a:t>Skills for Success: Adaptability</a:t>
            </a:r>
          </a:p>
        </p:txBody>
      </p:sp>
      <p:sp>
        <p:nvSpPr>
          <p:cNvPr id="3" name="Slide Number Placeholder 2">
            <a:extLst>
              <a:ext uri="{FF2B5EF4-FFF2-40B4-BE49-F238E27FC236}">
                <a16:creationId xmlns:a16="http://schemas.microsoft.com/office/drawing/2014/main" id="{D437C4DE-EBF5-E789-7DB0-B582944647AD}"/>
              </a:ext>
            </a:extLst>
          </p:cNvPr>
          <p:cNvSpPr>
            <a:spLocks noGrp="1"/>
          </p:cNvSpPr>
          <p:nvPr>
            <p:ph type="sldNum" sz="quarter" idx="12"/>
          </p:nvPr>
        </p:nvSpPr>
        <p:spPr/>
        <p:txBody>
          <a:bodyPr/>
          <a:lstStyle/>
          <a:p>
            <a:fld id="{41461A4C-1453-7247-9AAE-4D0675A386AC}" type="slidenum">
              <a:rPr lang="en-US" smtClean="0"/>
              <a:t>65</a:t>
            </a:fld>
            <a:endParaRPr lang="en-US"/>
          </a:p>
        </p:txBody>
      </p:sp>
      <p:sp>
        <p:nvSpPr>
          <p:cNvPr id="4" name="Title 3">
            <a:extLst>
              <a:ext uri="{FF2B5EF4-FFF2-40B4-BE49-F238E27FC236}">
                <a16:creationId xmlns:a16="http://schemas.microsoft.com/office/drawing/2014/main" id="{305DD504-427F-ECB4-A677-D390746D7017}"/>
              </a:ext>
            </a:extLst>
          </p:cNvPr>
          <p:cNvSpPr>
            <a:spLocks noGrp="1"/>
          </p:cNvSpPr>
          <p:nvPr>
            <p:ph type="title"/>
          </p:nvPr>
        </p:nvSpPr>
        <p:spPr/>
        <p:txBody>
          <a:bodyPr/>
          <a:lstStyle/>
          <a:p>
            <a:r>
              <a:rPr lang="en-GB"/>
              <a:t>Issuing badges to learners</a:t>
            </a:r>
          </a:p>
        </p:txBody>
      </p:sp>
      <p:sp>
        <p:nvSpPr>
          <p:cNvPr id="5" name="Content Placeholder 4">
            <a:extLst>
              <a:ext uri="{FF2B5EF4-FFF2-40B4-BE49-F238E27FC236}">
                <a16:creationId xmlns:a16="http://schemas.microsoft.com/office/drawing/2014/main" id="{D1B5708D-60D7-8C53-6E1E-1BFA203D670F}"/>
              </a:ext>
            </a:extLst>
          </p:cNvPr>
          <p:cNvSpPr>
            <a:spLocks noGrp="1"/>
          </p:cNvSpPr>
          <p:nvPr>
            <p:ph sz="quarter" idx="13"/>
          </p:nvPr>
        </p:nvSpPr>
        <p:spPr>
          <a:xfrm>
            <a:off x="4733186" y="2426502"/>
            <a:ext cx="6833798" cy="2693045"/>
          </a:xfrm>
        </p:spPr>
        <p:txBody>
          <a:bodyPr/>
          <a:lstStyle/>
          <a:p>
            <a:r>
              <a:rPr lang="en-GB"/>
              <a:t>Direct learners to </a:t>
            </a:r>
            <a:r>
              <a:rPr lang="en-GB" err="1">
                <a:hlinkClick r:id="rId3"/>
              </a:rPr>
              <a:t>CanCred</a:t>
            </a:r>
            <a:r>
              <a:rPr lang="en-GB"/>
              <a:t> using the access code: 592knfk2yxdg</a:t>
            </a:r>
          </a:p>
          <a:p>
            <a:pPr lvl="1"/>
            <a:r>
              <a:rPr lang="en-GB"/>
              <a:t>Learners apply for their badges by providing their name and responses to the following:</a:t>
            </a:r>
          </a:p>
          <a:p>
            <a:pPr lvl="2"/>
            <a:r>
              <a:rPr lang="en-GB"/>
              <a:t>My most significant barriers to developing Adaptability are…</a:t>
            </a:r>
          </a:p>
          <a:p>
            <a:pPr lvl="2"/>
            <a:r>
              <a:rPr lang="en-GB"/>
              <a:t>My #1 strategy for being more adaptable is…</a:t>
            </a:r>
          </a:p>
        </p:txBody>
      </p:sp>
      <p:grpSp>
        <p:nvGrpSpPr>
          <p:cNvPr id="6" name="Group 5">
            <a:extLst>
              <a:ext uri="{FF2B5EF4-FFF2-40B4-BE49-F238E27FC236}">
                <a16:creationId xmlns:a16="http://schemas.microsoft.com/office/drawing/2014/main" id="{15D91C28-6FB6-76AE-4AC7-07DF0A05A2E2}"/>
              </a:ext>
            </a:extLst>
          </p:cNvPr>
          <p:cNvGrpSpPr/>
          <p:nvPr/>
        </p:nvGrpSpPr>
        <p:grpSpPr>
          <a:xfrm>
            <a:off x="5632573" y="5943543"/>
            <a:ext cx="914400" cy="914400"/>
            <a:chOff x="4379494" y="5853110"/>
            <a:chExt cx="914400" cy="914400"/>
          </a:xfrm>
        </p:grpSpPr>
        <p:pic>
          <p:nvPicPr>
            <p:cNvPr id="7" name="Graphic 6" descr="Storytelling outline">
              <a:extLst>
                <a:ext uri="{FF2B5EF4-FFF2-40B4-BE49-F238E27FC236}">
                  <a16:creationId xmlns:a16="http://schemas.microsoft.com/office/drawing/2014/main" id="{EA9D0C50-F709-855E-2770-E3B83F6D0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4BE08175-8213-080F-B461-C4E6C4F3538D}"/>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35</a:t>
              </a:r>
              <a:endParaRPr lang="en-US" sz="900">
                <a:solidFill>
                  <a:schemeClr val="accent2"/>
                </a:solidFill>
              </a:endParaRPr>
            </a:p>
          </p:txBody>
        </p:sp>
      </p:grpSp>
    </p:spTree>
    <p:extLst>
      <p:ext uri="{BB962C8B-B14F-4D97-AF65-F5344CB8AC3E}">
        <p14:creationId xmlns:p14="http://schemas.microsoft.com/office/powerpoint/2010/main" val="306339678"/>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54F1-CE6C-DA66-6E3B-5F283ACE3505}"/>
              </a:ext>
            </a:extLst>
          </p:cNvPr>
          <p:cNvSpPr>
            <a:spLocks noGrp="1"/>
          </p:cNvSpPr>
          <p:nvPr>
            <p:ph type="ctrTitle"/>
          </p:nvPr>
        </p:nvSpPr>
        <p:spPr/>
        <p:txBody>
          <a:bodyPr/>
          <a:lstStyle/>
          <a:p>
            <a:r>
              <a:rPr lang="en-GB"/>
              <a:t>Closing the day</a:t>
            </a:r>
          </a:p>
        </p:txBody>
      </p:sp>
      <p:sp>
        <p:nvSpPr>
          <p:cNvPr id="3" name="Subtitle 2">
            <a:extLst>
              <a:ext uri="{FF2B5EF4-FFF2-40B4-BE49-F238E27FC236}">
                <a16:creationId xmlns:a16="http://schemas.microsoft.com/office/drawing/2014/main" id="{269A67DB-6DD8-3A57-32CE-C3A3766076EA}"/>
              </a:ext>
            </a:extLst>
          </p:cNvPr>
          <p:cNvSpPr>
            <a:spLocks noGrp="1"/>
          </p:cNvSpPr>
          <p:nvPr>
            <p:ph type="subTitle" idx="1"/>
          </p:nvPr>
        </p:nvSpPr>
        <p:spPr/>
        <p:txBody>
          <a:bodyPr vert="horz" lIns="0" tIns="0" rIns="0" bIns="0" rtlCol="0" anchor="t">
            <a:normAutofit/>
          </a:bodyPr>
          <a:lstStyle/>
          <a:p>
            <a:r>
              <a:rPr lang="en-GB">
                <a:latin typeface="Helvetica"/>
                <a:cs typeface="Helvetica"/>
              </a:rPr>
              <a:t>Feedback form</a:t>
            </a:r>
            <a:endParaRPr lang="en-GB"/>
          </a:p>
        </p:txBody>
      </p:sp>
    </p:spTree>
    <p:extLst>
      <p:ext uri="{BB962C8B-B14F-4D97-AF65-F5344CB8AC3E}">
        <p14:creationId xmlns:p14="http://schemas.microsoft.com/office/powerpoint/2010/main" val="147059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638A-6B76-6C16-80AA-5DCF178B3B0C}"/>
              </a:ext>
            </a:extLst>
          </p:cNvPr>
          <p:cNvSpPr>
            <a:spLocks noGrp="1"/>
          </p:cNvSpPr>
          <p:nvPr>
            <p:ph type="title"/>
          </p:nvPr>
        </p:nvSpPr>
        <p:spPr/>
        <p:txBody>
          <a:bodyPr anchor="ctr">
            <a:normAutofit/>
          </a:bodyPr>
          <a:lstStyle/>
          <a:p>
            <a:r>
              <a:rPr lang="en-US"/>
              <a:t>Committing to Adaptability</a:t>
            </a:r>
          </a:p>
        </p:txBody>
      </p:sp>
      <p:sp>
        <p:nvSpPr>
          <p:cNvPr id="4" name="Content Placeholder 3">
            <a:extLst>
              <a:ext uri="{FF2B5EF4-FFF2-40B4-BE49-F238E27FC236}">
                <a16:creationId xmlns:a16="http://schemas.microsoft.com/office/drawing/2014/main" id="{0E32DEE3-5A5E-57F6-966B-AE36DDE11957}"/>
              </a:ext>
            </a:extLst>
          </p:cNvPr>
          <p:cNvSpPr>
            <a:spLocks noGrp="1"/>
          </p:cNvSpPr>
          <p:nvPr>
            <p:ph idx="1"/>
          </p:nvPr>
        </p:nvSpPr>
        <p:spPr/>
        <p:txBody>
          <a:bodyPr/>
          <a:lstStyle/>
          <a:p>
            <a:r>
              <a:rPr lang="en-US"/>
              <a:t>What is one thing you will do differently</a:t>
            </a:r>
            <a:br>
              <a:rPr lang="en-US"/>
            </a:br>
            <a:r>
              <a:rPr lang="en-US"/>
              <a:t>after today?</a:t>
            </a:r>
            <a:endParaRPr lang="en-GB"/>
          </a:p>
        </p:txBody>
      </p:sp>
      <p:sp>
        <p:nvSpPr>
          <p:cNvPr id="5" name="Text Placeholder 4">
            <a:extLst>
              <a:ext uri="{FF2B5EF4-FFF2-40B4-BE49-F238E27FC236}">
                <a16:creationId xmlns:a16="http://schemas.microsoft.com/office/drawing/2014/main" id="{A81EFBB1-6886-ABC2-DCAC-EEA65298053B}"/>
              </a:ext>
            </a:extLst>
          </p:cNvPr>
          <p:cNvSpPr>
            <a:spLocks noGrp="1"/>
          </p:cNvSpPr>
          <p:nvPr>
            <p:ph type="body" sz="quarter" idx="13"/>
          </p:nvPr>
        </p:nvSpPr>
        <p:spPr/>
        <p:txBody>
          <a:bodyPr/>
          <a:lstStyle/>
          <a:p>
            <a:r>
              <a:rPr lang="en-GB"/>
              <a:t>Virtual baton</a:t>
            </a:r>
          </a:p>
        </p:txBody>
      </p:sp>
      <p:sp>
        <p:nvSpPr>
          <p:cNvPr id="6" name="Footer Placeholder 5">
            <a:extLst>
              <a:ext uri="{FF2B5EF4-FFF2-40B4-BE49-F238E27FC236}">
                <a16:creationId xmlns:a16="http://schemas.microsoft.com/office/drawing/2014/main" id="{D997CD7F-CDE3-7049-810A-97FC065B74DA}"/>
              </a:ext>
            </a:extLst>
          </p:cNvPr>
          <p:cNvSpPr>
            <a:spLocks noGrp="1"/>
          </p:cNvSpPr>
          <p:nvPr>
            <p:ph type="ftr" sz="quarter" idx="11"/>
          </p:nvPr>
        </p:nvSpPr>
        <p:spPr/>
        <p:txBody>
          <a:bodyPr/>
          <a:lstStyle/>
          <a:p>
            <a:r>
              <a:rPr lang="en-US"/>
              <a:t>Skills for Success: Adaptability</a:t>
            </a:r>
          </a:p>
        </p:txBody>
      </p:sp>
      <p:sp>
        <p:nvSpPr>
          <p:cNvPr id="7" name="Slide Number Placeholder 6">
            <a:extLst>
              <a:ext uri="{FF2B5EF4-FFF2-40B4-BE49-F238E27FC236}">
                <a16:creationId xmlns:a16="http://schemas.microsoft.com/office/drawing/2014/main" id="{B7BF9B12-DFC9-41A3-B4C2-6C5321BCEBC8}"/>
              </a:ext>
            </a:extLst>
          </p:cNvPr>
          <p:cNvSpPr>
            <a:spLocks noGrp="1"/>
          </p:cNvSpPr>
          <p:nvPr>
            <p:ph type="sldNum" sz="quarter" idx="12"/>
          </p:nvPr>
        </p:nvSpPr>
        <p:spPr/>
        <p:txBody>
          <a:bodyPr/>
          <a:lstStyle/>
          <a:p>
            <a:fld id="{41461A4C-1453-7247-9AAE-4D0675A386AC}" type="slidenum">
              <a:rPr lang="en-US" smtClean="0"/>
              <a:t>67</a:t>
            </a:fld>
            <a:endParaRPr lang="en-US"/>
          </a:p>
        </p:txBody>
      </p:sp>
      <p:grpSp>
        <p:nvGrpSpPr>
          <p:cNvPr id="3" name="Group 2">
            <a:extLst>
              <a:ext uri="{FF2B5EF4-FFF2-40B4-BE49-F238E27FC236}">
                <a16:creationId xmlns:a16="http://schemas.microsoft.com/office/drawing/2014/main" id="{703794B3-76E4-244E-07CB-9A5102119809}"/>
              </a:ext>
            </a:extLst>
          </p:cNvPr>
          <p:cNvGrpSpPr/>
          <p:nvPr/>
        </p:nvGrpSpPr>
        <p:grpSpPr>
          <a:xfrm>
            <a:off x="5632573" y="5943543"/>
            <a:ext cx="914400" cy="914400"/>
            <a:chOff x="4379494" y="5853110"/>
            <a:chExt cx="914400" cy="914400"/>
          </a:xfrm>
        </p:grpSpPr>
        <p:pic>
          <p:nvPicPr>
            <p:cNvPr id="8" name="Graphic 7" descr="Storytelling outline">
              <a:extLst>
                <a:ext uri="{FF2B5EF4-FFF2-40B4-BE49-F238E27FC236}">
                  <a16:creationId xmlns:a16="http://schemas.microsoft.com/office/drawing/2014/main" id="{4CB054DC-6932-FEDE-B193-2900645F9E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9" name="Diamond 8">
              <a:extLst>
                <a:ext uri="{FF2B5EF4-FFF2-40B4-BE49-F238E27FC236}">
                  <a16:creationId xmlns:a16="http://schemas.microsoft.com/office/drawing/2014/main" id="{217EDDDB-2E8A-87D2-579E-091B1C26B15F}"/>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36</a:t>
              </a:r>
              <a:endParaRPr lang="en-US" sz="900">
                <a:solidFill>
                  <a:schemeClr val="accent2"/>
                </a:solidFill>
              </a:endParaRPr>
            </a:p>
          </p:txBody>
        </p:sp>
      </p:grpSp>
    </p:spTree>
    <p:extLst>
      <p:ext uri="{BB962C8B-B14F-4D97-AF65-F5344CB8AC3E}">
        <p14:creationId xmlns:p14="http://schemas.microsoft.com/office/powerpoint/2010/main" val="2825923080"/>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DB84-FE11-C687-237F-1382EFB26494}"/>
              </a:ext>
            </a:extLst>
          </p:cNvPr>
          <p:cNvSpPr>
            <a:spLocks noGrp="1"/>
          </p:cNvSpPr>
          <p:nvPr>
            <p:ph type="ctrTitle"/>
          </p:nvPr>
        </p:nvSpPr>
        <p:spPr/>
        <p:txBody>
          <a:bodyPr/>
          <a:lstStyle/>
          <a:p>
            <a:r>
              <a:rPr lang="en-GB"/>
              <a:t>Questions?</a:t>
            </a:r>
          </a:p>
        </p:txBody>
      </p:sp>
      <p:sp>
        <p:nvSpPr>
          <p:cNvPr id="3" name="Subtitle 2">
            <a:extLst>
              <a:ext uri="{FF2B5EF4-FFF2-40B4-BE49-F238E27FC236}">
                <a16:creationId xmlns:a16="http://schemas.microsoft.com/office/drawing/2014/main" id="{B822D863-7D6B-999D-A737-85B2775E752F}"/>
              </a:ext>
            </a:extLst>
          </p:cNvPr>
          <p:cNvSpPr>
            <a:spLocks noGrp="1"/>
          </p:cNvSpPr>
          <p:nvPr>
            <p:ph type="subTitle" idx="1"/>
          </p:nvPr>
        </p:nvSpPr>
        <p:spPr/>
        <p:txBody>
          <a:bodyPr/>
          <a:lstStyle/>
          <a:p>
            <a:r>
              <a:rPr lang="en-GB"/>
              <a:t>Thank you from all of us at I4PL</a:t>
            </a:r>
          </a:p>
        </p:txBody>
      </p:sp>
    </p:spTree>
    <p:extLst>
      <p:ext uri="{BB962C8B-B14F-4D97-AF65-F5344CB8AC3E}">
        <p14:creationId xmlns:p14="http://schemas.microsoft.com/office/powerpoint/2010/main" val="146301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B2C06-BC5F-8D5A-B166-8BF6CC889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B9E57-AB59-FC2F-9AEB-5A9C73822DA4}"/>
              </a:ext>
            </a:extLst>
          </p:cNvPr>
          <p:cNvSpPr>
            <a:spLocks noGrp="1"/>
          </p:cNvSpPr>
          <p:nvPr>
            <p:ph type="title"/>
          </p:nvPr>
        </p:nvSpPr>
        <p:spPr>
          <a:xfrm>
            <a:off x="620095" y="1242874"/>
            <a:ext cx="3679189" cy="4658304"/>
          </a:xfrm>
        </p:spPr>
        <p:txBody>
          <a:bodyPr/>
          <a:lstStyle/>
          <a:p>
            <a:r>
              <a:rPr lang="en-CA"/>
              <a:t>How we’ll work together</a:t>
            </a:r>
            <a:endParaRPr lang="en-US"/>
          </a:p>
        </p:txBody>
      </p:sp>
      <p:sp>
        <p:nvSpPr>
          <p:cNvPr id="3" name="Text Placeholder 2">
            <a:extLst>
              <a:ext uri="{FF2B5EF4-FFF2-40B4-BE49-F238E27FC236}">
                <a16:creationId xmlns:a16="http://schemas.microsoft.com/office/drawing/2014/main" id="{878A25F0-E0D6-7127-5178-638750367C2F}"/>
              </a:ext>
            </a:extLst>
          </p:cNvPr>
          <p:cNvSpPr>
            <a:spLocks noGrp="1"/>
          </p:cNvSpPr>
          <p:nvPr>
            <p:ph idx="1"/>
          </p:nvPr>
        </p:nvSpPr>
        <p:spPr>
          <a:xfrm>
            <a:off x="5180142" y="1173694"/>
            <a:ext cx="6683091" cy="4893647"/>
          </a:xfrm>
        </p:spPr>
        <p:txBody>
          <a:bodyPr wrap="square">
            <a:spAutoFit/>
          </a:bodyPr>
          <a:lstStyle/>
          <a:p>
            <a:pPr marL="404495" lvl="1" indent="-315595"/>
            <a:r>
              <a:rPr lang="en-GB">
                <a:latin typeface="Helvetica"/>
                <a:cs typeface="Helvetica"/>
              </a:rPr>
              <a:t>Cameras on if possible, particularly during breakout sessions</a:t>
            </a:r>
            <a:endParaRPr lang="en-US"/>
          </a:p>
          <a:p>
            <a:pPr marL="404495" lvl="1" indent="-315595"/>
            <a:r>
              <a:rPr lang="en-GB">
                <a:latin typeface="Helvetica"/>
                <a:cs typeface="Helvetica"/>
              </a:rPr>
              <a:t>To share verbally, please raise hand by clicking on the Reactions button </a:t>
            </a:r>
          </a:p>
          <a:p>
            <a:pPr marL="404495" lvl="1" indent="-315595"/>
            <a:r>
              <a:rPr lang="en-GB">
                <a:latin typeface="Helvetica"/>
                <a:cs typeface="Helvetica"/>
              </a:rPr>
              <a:t>You are also welcome to share your thoughts in the chat</a:t>
            </a:r>
            <a:endParaRPr lang="en-GB"/>
          </a:p>
          <a:p>
            <a:pPr marL="404495" lvl="1" indent="-315595"/>
            <a:r>
              <a:rPr lang="en-GB">
                <a:latin typeface="Helvetica"/>
                <a:cs typeface="Helvetica"/>
              </a:rPr>
              <a:t>Please respect confidentiality of insights/specific details shared</a:t>
            </a:r>
          </a:p>
          <a:p>
            <a:pPr marL="404495" lvl="1" indent="-315595"/>
            <a:r>
              <a:rPr lang="en-GB">
                <a:latin typeface="Helvetica"/>
                <a:cs typeface="Helvetica"/>
              </a:rPr>
              <a:t>Feel free to adjust position to take care of yourselves physically during the session</a:t>
            </a:r>
          </a:p>
          <a:p>
            <a:pPr marL="404495" lvl="1" indent="-315595"/>
            <a:r>
              <a:rPr lang="en-GB">
                <a:latin typeface="Helvetica"/>
                <a:cs typeface="Helvetica"/>
              </a:rPr>
              <a:t>Please be concise to share the space</a:t>
            </a:r>
          </a:p>
          <a:p>
            <a:pPr marL="404495" lvl="1" indent="-315595"/>
            <a:r>
              <a:rPr lang="en-GB">
                <a:latin typeface="Helvetica"/>
                <a:cs typeface="Helvetica"/>
              </a:rPr>
              <a:t>The workbook will be used for some activities</a:t>
            </a:r>
            <a:endParaRPr lang="en-GB"/>
          </a:p>
        </p:txBody>
      </p:sp>
      <p:sp>
        <p:nvSpPr>
          <p:cNvPr id="5" name="Footer Placeholder 3">
            <a:extLst>
              <a:ext uri="{FF2B5EF4-FFF2-40B4-BE49-F238E27FC236}">
                <a16:creationId xmlns:a16="http://schemas.microsoft.com/office/drawing/2014/main" id="{7A7E097D-A3D4-4E5E-0629-995103C55010}"/>
              </a:ext>
            </a:extLst>
          </p:cNvPr>
          <p:cNvSpPr>
            <a:spLocks noGrp="1"/>
          </p:cNvSpPr>
          <p:nvPr>
            <p:ph type="ftr" sz="quarter" idx="11"/>
          </p:nvPr>
        </p:nvSpPr>
        <p:spPr>
          <a:xfrm>
            <a:off x="620095" y="6310310"/>
            <a:ext cx="4114800" cy="365125"/>
          </a:xfrm>
        </p:spPr>
        <p:txBody>
          <a:bodyPr/>
          <a:lstStyle/>
          <a:p>
            <a:r>
              <a:rPr lang="en-US"/>
              <a:t>Skills for Success: Adaptability</a:t>
            </a:r>
          </a:p>
        </p:txBody>
      </p:sp>
      <p:sp>
        <p:nvSpPr>
          <p:cNvPr id="6" name="Slide Number Placeholder 4">
            <a:extLst>
              <a:ext uri="{FF2B5EF4-FFF2-40B4-BE49-F238E27FC236}">
                <a16:creationId xmlns:a16="http://schemas.microsoft.com/office/drawing/2014/main" id="{A88E105E-FE46-5854-315C-354967B05E0D}"/>
              </a:ext>
            </a:extLst>
          </p:cNvPr>
          <p:cNvSpPr>
            <a:spLocks noGrp="1"/>
          </p:cNvSpPr>
          <p:nvPr>
            <p:ph type="sldNum" sz="quarter" idx="12"/>
          </p:nvPr>
        </p:nvSpPr>
        <p:spPr>
          <a:xfrm>
            <a:off x="10312258" y="6356352"/>
            <a:ext cx="1273885" cy="365125"/>
          </a:xfrm>
        </p:spPr>
        <p:txBody>
          <a:bodyPr/>
          <a:lstStyle/>
          <a:p>
            <a:fld id="{41461A4C-1453-7247-9AAE-4D0675A386AC}" type="slidenum">
              <a:rPr lang="en-US" smtClean="0"/>
              <a:pPr/>
              <a:t>7</a:t>
            </a:fld>
            <a:endParaRPr lang="en-US"/>
          </a:p>
        </p:txBody>
      </p:sp>
    </p:spTree>
    <p:extLst>
      <p:ext uri="{BB962C8B-B14F-4D97-AF65-F5344CB8AC3E}">
        <p14:creationId xmlns:p14="http://schemas.microsoft.com/office/powerpoint/2010/main" val="4099946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AA827-3818-7621-05A8-06AB62840F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C898E1-0C99-B080-735F-183CC22A8D6D}"/>
              </a:ext>
            </a:extLst>
          </p:cNvPr>
          <p:cNvSpPr>
            <a:spLocks noGrp="1"/>
          </p:cNvSpPr>
          <p:nvPr>
            <p:ph type="ctrTitle"/>
          </p:nvPr>
        </p:nvSpPr>
        <p:spPr/>
        <p:txBody>
          <a:bodyPr/>
          <a:lstStyle/>
          <a:p>
            <a:r>
              <a:rPr lang="en-GB"/>
              <a:t>About</a:t>
            </a:r>
            <a:br>
              <a:rPr lang="en-GB"/>
            </a:br>
            <a:r>
              <a:rPr lang="en-GB"/>
              <a:t>skills for success</a:t>
            </a:r>
          </a:p>
        </p:txBody>
      </p:sp>
    </p:spTree>
    <p:extLst>
      <p:ext uri="{BB962C8B-B14F-4D97-AF65-F5344CB8AC3E}">
        <p14:creationId xmlns:p14="http://schemas.microsoft.com/office/powerpoint/2010/main" val="1777244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D527BF-83FB-F519-53D9-02B8433BC137}"/>
              </a:ext>
            </a:extLst>
          </p:cNvPr>
          <p:cNvSpPr>
            <a:spLocks noGrp="1"/>
          </p:cNvSpPr>
          <p:nvPr>
            <p:ph type="ftr" sz="quarter" idx="11"/>
          </p:nvPr>
        </p:nvSpPr>
        <p:spPr/>
        <p:txBody>
          <a:bodyPr/>
          <a:lstStyle/>
          <a:p>
            <a:r>
              <a:rPr lang="en-US"/>
              <a:t>Skills for Success: Adaptability</a:t>
            </a:r>
          </a:p>
        </p:txBody>
      </p:sp>
      <p:sp>
        <p:nvSpPr>
          <p:cNvPr id="7" name="Slide Number Placeholder 6">
            <a:extLst>
              <a:ext uri="{FF2B5EF4-FFF2-40B4-BE49-F238E27FC236}">
                <a16:creationId xmlns:a16="http://schemas.microsoft.com/office/drawing/2014/main" id="{D3F9C2C7-260D-914C-F669-D9941F9BFE7C}"/>
              </a:ext>
            </a:extLst>
          </p:cNvPr>
          <p:cNvSpPr>
            <a:spLocks noGrp="1"/>
          </p:cNvSpPr>
          <p:nvPr>
            <p:ph type="sldNum" sz="quarter" idx="12"/>
          </p:nvPr>
        </p:nvSpPr>
        <p:spPr/>
        <p:txBody>
          <a:bodyPr/>
          <a:lstStyle/>
          <a:p>
            <a:fld id="{41461A4C-1453-7247-9AAE-4D0675A386AC}" type="slidenum">
              <a:rPr lang="en-US" smtClean="0"/>
              <a:t>9</a:t>
            </a:fld>
            <a:endParaRPr lang="en-US"/>
          </a:p>
        </p:txBody>
      </p:sp>
      <p:sp>
        <p:nvSpPr>
          <p:cNvPr id="5" name="Title 4">
            <a:extLst>
              <a:ext uri="{FF2B5EF4-FFF2-40B4-BE49-F238E27FC236}">
                <a16:creationId xmlns:a16="http://schemas.microsoft.com/office/drawing/2014/main" id="{D9D463A1-3AE5-C526-E070-CF02EEF3404E}"/>
              </a:ext>
            </a:extLst>
          </p:cNvPr>
          <p:cNvSpPr>
            <a:spLocks noGrp="1"/>
          </p:cNvSpPr>
          <p:nvPr>
            <p:ph type="title"/>
          </p:nvPr>
        </p:nvSpPr>
        <p:spPr/>
        <p:txBody>
          <a:bodyPr/>
          <a:lstStyle/>
          <a:p>
            <a:r>
              <a:rPr lang="en-GB"/>
              <a:t>About Skills for Success</a:t>
            </a:r>
          </a:p>
        </p:txBody>
      </p:sp>
      <p:sp>
        <p:nvSpPr>
          <p:cNvPr id="6" name="Content Placeholder 5">
            <a:extLst>
              <a:ext uri="{FF2B5EF4-FFF2-40B4-BE49-F238E27FC236}">
                <a16:creationId xmlns:a16="http://schemas.microsoft.com/office/drawing/2014/main" id="{67305FB5-48F2-2CF6-D5E1-DE842A7FA7E7}"/>
              </a:ext>
            </a:extLst>
          </p:cNvPr>
          <p:cNvSpPr>
            <a:spLocks noGrp="1"/>
          </p:cNvSpPr>
          <p:nvPr>
            <p:ph sz="quarter" idx="13"/>
          </p:nvPr>
        </p:nvSpPr>
        <p:spPr/>
        <p:txBody>
          <a:bodyPr/>
          <a:lstStyle/>
          <a:p>
            <a:r>
              <a:rPr lang="en-GB"/>
              <a:t>The Government of Canada has identified a framework of critical Skills for Success that are:</a:t>
            </a:r>
          </a:p>
          <a:p>
            <a:pPr lvl="1"/>
            <a:r>
              <a:rPr lang="en-GB"/>
              <a:t>The skills needed to participate and thrive in learning, work and life</a:t>
            </a:r>
          </a:p>
          <a:p>
            <a:pPr lvl="1"/>
            <a:r>
              <a:rPr lang="en-GB"/>
              <a:t>For everyone – employers, workers, training providers, governments, and communities.</a:t>
            </a:r>
          </a:p>
        </p:txBody>
      </p:sp>
      <p:grpSp>
        <p:nvGrpSpPr>
          <p:cNvPr id="2" name="Group 1">
            <a:extLst>
              <a:ext uri="{FF2B5EF4-FFF2-40B4-BE49-F238E27FC236}">
                <a16:creationId xmlns:a16="http://schemas.microsoft.com/office/drawing/2014/main" id="{9B32E521-6B42-66B9-3C60-80B909E5A798}"/>
              </a:ext>
            </a:extLst>
          </p:cNvPr>
          <p:cNvGrpSpPr/>
          <p:nvPr/>
        </p:nvGrpSpPr>
        <p:grpSpPr>
          <a:xfrm>
            <a:off x="5632572" y="5943600"/>
            <a:ext cx="914400" cy="914400"/>
            <a:chOff x="4379494" y="5853110"/>
            <a:chExt cx="914400" cy="914400"/>
          </a:xfrm>
        </p:grpSpPr>
        <p:pic>
          <p:nvPicPr>
            <p:cNvPr id="4" name="Graphic 3" descr="Storytelling outline">
              <a:extLst>
                <a:ext uri="{FF2B5EF4-FFF2-40B4-BE49-F238E27FC236}">
                  <a16:creationId xmlns:a16="http://schemas.microsoft.com/office/drawing/2014/main" id="{9373EB2F-D658-3D4D-BCE1-38AD75E77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9494" y="5853110"/>
              <a:ext cx="914400" cy="914400"/>
            </a:xfrm>
            <a:prstGeom prst="rect">
              <a:avLst/>
            </a:prstGeom>
          </p:spPr>
        </p:pic>
        <p:sp>
          <p:nvSpPr>
            <p:cNvPr id="8" name="Diamond 7">
              <a:extLst>
                <a:ext uri="{FF2B5EF4-FFF2-40B4-BE49-F238E27FC236}">
                  <a16:creationId xmlns:a16="http://schemas.microsoft.com/office/drawing/2014/main" id="{5418BB4B-E986-C70D-4A66-9EC40635E6AE}"/>
                </a:ext>
              </a:extLst>
            </p:cNvPr>
            <p:cNvSpPr/>
            <p:nvPr/>
          </p:nvSpPr>
          <p:spPr>
            <a:xfrm>
              <a:off x="4581525" y="6337302"/>
              <a:ext cx="514350" cy="324000"/>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nchorCtr="0"/>
            <a:lstStyle/>
            <a:p>
              <a:pPr algn="ctr"/>
              <a:r>
                <a:rPr lang="en-GB" sz="900">
                  <a:solidFill>
                    <a:schemeClr val="accent2"/>
                  </a:solidFill>
                </a:rPr>
                <a:t>p 4</a:t>
              </a:r>
              <a:endParaRPr lang="en-US" sz="900">
                <a:solidFill>
                  <a:schemeClr val="accent2"/>
                </a:solidFill>
              </a:endParaRPr>
            </a:p>
          </p:txBody>
        </p:sp>
      </p:grpSp>
    </p:spTree>
    <p:extLst>
      <p:ext uri="{BB962C8B-B14F-4D97-AF65-F5344CB8AC3E}">
        <p14:creationId xmlns:p14="http://schemas.microsoft.com/office/powerpoint/2010/main" val="23278953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FS Main">
  <a:themeElements>
    <a:clrScheme name="I4PL">
      <a:dk1>
        <a:sysClr val="windowText" lastClr="000000"/>
      </a:dk1>
      <a:lt1>
        <a:sysClr val="window" lastClr="FFFFFF"/>
      </a:lt1>
      <a:dk2>
        <a:srgbClr val="777679"/>
      </a:dk2>
      <a:lt2>
        <a:srgbClr val="EEECE1"/>
      </a:lt2>
      <a:accent1>
        <a:srgbClr val="00BCB4"/>
      </a:accent1>
      <a:accent2>
        <a:srgbClr val="8B254F"/>
      </a:accent2>
      <a:accent3>
        <a:srgbClr val="00AD68"/>
      </a:accent3>
      <a:accent4>
        <a:srgbClr val="C24D00"/>
      </a:accent4>
      <a:accent5>
        <a:srgbClr val="57C9E8"/>
      </a:accent5>
      <a:accent6>
        <a:srgbClr val="003B4C"/>
      </a:accent6>
      <a:hlink>
        <a:srgbClr val="00BCB4"/>
      </a:hlink>
      <a:folHlink>
        <a:srgbClr val="82BC00"/>
      </a:folHlink>
    </a:clrScheme>
    <a:fontScheme name="I4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FS Side">
  <a:themeElements>
    <a:clrScheme name="I4PL">
      <a:dk1>
        <a:sysClr val="windowText" lastClr="000000"/>
      </a:dk1>
      <a:lt1>
        <a:sysClr val="window" lastClr="FFFFFF"/>
      </a:lt1>
      <a:dk2>
        <a:srgbClr val="777679"/>
      </a:dk2>
      <a:lt2>
        <a:srgbClr val="EEECE1"/>
      </a:lt2>
      <a:accent1>
        <a:srgbClr val="00BCB4"/>
      </a:accent1>
      <a:accent2>
        <a:srgbClr val="8B254F"/>
      </a:accent2>
      <a:accent3>
        <a:srgbClr val="00AD68"/>
      </a:accent3>
      <a:accent4>
        <a:srgbClr val="C24D00"/>
      </a:accent4>
      <a:accent5>
        <a:srgbClr val="57C9E8"/>
      </a:accent5>
      <a:accent6>
        <a:srgbClr val="003B4C"/>
      </a:accent6>
      <a:hlink>
        <a:srgbClr val="00BCB4"/>
      </a:hlink>
      <a:folHlink>
        <a:srgbClr val="82BC00"/>
      </a:folHlink>
    </a:clrScheme>
    <a:fontScheme name="I4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FS Side">
  <a:themeElements>
    <a:clrScheme name="I4PL">
      <a:dk1>
        <a:sysClr val="windowText" lastClr="000000"/>
      </a:dk1>
      <a:lt1>
        <a:sysClr val="window" lastClr="FFFFFF"/>
      </a:lt1>
      <a:dk2>
        <a:srgbClr val="777679"/>
      </a:dk2>
      <a:lt2>
        <a:srgbClr val="EEECE1"/>
      </a:lt2>
      <a:accent1>
        <a:srgbClr val="00BCB4"/>
      </a:accent1>
      <a:accent2>
        <a:srgbClr val="8B254F"/>
      </a:accent2>
      <a:accent3>
        <a:srgbClr val="00AD68"/>
      </a:accent3>
      <a:accent4>
        <a:srgbClr val="C24D00"/>
      </a:accent4>
      <a:accent5>
        <a:srgbClr val="57C9E8"/>
      </a:accent5>
      <a:accent6>
        <a:srgbClr val="003B4C"/>
      </a:accent6>
      <a:hlink>
        <a:srgbClr val="00BCB4"/>
      </a:hlink>
      <a:folHlink>
        <a:srgbClr val="82BC00"/>
      </a:folHlink>
    </a:clrScheme>
    <a:fontScheme name="I4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FS Side Green">
  <a:themeElements>
    <a:clrScheme name="I4PL">
      <a:dk1>
        <a:sysClr val="windowText" lastClr="000000"/>
      </a:dk1>
      <a:lt1>
        <a:sysClr val="window" lastClr="FFFFFF"/>
      </a:lt1>
      <a:dk2>
        <a:srgbClr val="777679"/>
      </a:dk2>
      <a:lt2>
        <a:srgbClr val="EEECE1"/>
      </a:lt2>
      <a:accent1>
        <a:srgbClr val="00BCB4"/>
      </a:accent1>
      <a:accent2>
        <a:srgbClr val="8B254F"/>
      </a:accent2>
      <a:accent3>
        <a:srgbClr val="00AD68"/>
      </a:accent3>
      <a:accent4>
        <a:srgbClr val="C24D00"/>
      </a:accent4>
      <a:accent5>
        <a:srgbClr val="57C9E8"/>
      </a:accent5>
      <a:accent6>
        <a:srgbClr val="003B4C"/>
      </a:accent6>
      <a:hlink>
        <a:srgbClr val="00BCB4"/>
      </a:hlink>
      <a:folHlink>
        <a:srgbClr val="82BC00"/>
      </a:folHlink>
    </a:clrScheme>
    <a:fontScheme name="I4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FS Green">
  <a:themeElements>
    <a:clrScheme name="I4PL">
      <a:dk1>
        <a:sysClr val="windowText" lastClr="000000"/>
      </a:dk1>
      <a:lt1>
        <a:sysClr val="window" lastClr="FFFFFF"/>
      </a:lt1>
      <a:dk2>
        <a:srgbClr val="777679"/>
      </a:dk2>
      <a:lt2>
        <a:srgbClr val="EEECE1"/>
      </a:lt2>
      <a:accent1>
        <a:srgbClr val="00BCB4"/>
      </a:accent1>
      <a:accent2>
        <a:srgbClr val="8B254F"/>
      </a:accent2>
      <a:accent3>
        <a:srgbClr val="00AD68"/>
      </a:accent3>
      <a:accent4>
        <a:srgbClr val="C24D00"/>
      </a:accent4>
      <a:accent5>
        <a:srgbClr val="57C9E8"/>
      </a:accent5>
      <a:accent6>
        <a:srgbClr val="003B4C"/>
      </a:accent6>
      <a:hlink>
        <a:srgbClr val="00BCB4"/>
      </a:hlink>
      <a:folHlink>
        <a:srgbClr val="82BC00"/>
      </a:folHlink>
    </a:clrScheme>
    <a:fontScheme name="I4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4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3C18CD5A06CB46ADDF01043DA0AE6F" ma:contentTypeVersion="14" ma:contentTypeDescription="Create a new document." ma:contentTypeScope="" ma:versionID="db2938c04e83443b93ce434885122109">
  <xsd:schema xmlns:xsd="http://www.w3.org/2001/XMLSchema" xmlns:xs="http://www.w3.org/2001/XMLSchema" xmlns:p="http://schemas.microsoft.com/office/2006/metadata/properties" xmlns:ns2="3fb75ccb-774b-4eaa-a2e6-3308c9d227da" xmlns:ns3="6a372573-8198-494e-bf25-e7c969dc9ec4" targetNamespace="http://schemas.microsoft.com/office/2006/metadata/properties" ma:root="true" ma:fieldsID="603c60f36dd669fe180097ce56f9d8a1" ns2:_="" ns3:_="">
    <xsd:import namespace="3fb75ccb-774b-4eaa-a2e6-3308c9d227da"/>
    <xsd:import namespace="6a372573-8198-494e-bf25-e7c969dc9e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75ccb-774b-4eaa-a2e6-3308c9d227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c559603-be9a-4a12-a3df-a954509b4e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372573-8198-494e-bf25-e7c969dc9e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fb75ccb-774b-4eaa-a2e6-3308c9d227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B0F6A3-F85B-40EC-BD49-7AE29312FF6A}"/>
</file>

<file path=customXml/itemProps2.xml><?xml version="1.0" encoding="utf-8"?>
<ds:datastoreItem xmlns:ds="http://schemas.openxmlformats.org/officeDocument/2006/customXml" ds:itemID="{BBA73BE5-D4EE-4EA0-B6CB-53DD92093A2C}">
  <ds:schemaRefs>
    <ds:schemaRef ds:uri="http://schemas.microsoft.com/sharepoint/v3/contenttype/forms"/>
  </ds:schemaRefs>
</ds:datastoreItem>
</file>

<file path=customXml/itemProps3.xml><?xml version="1.0" encoding="utf-8"?>
<ds:datastoreItem xmlns:ds="http://schemas.openxmlformats.org/officeDocument/2006/customXml" ds:itemID="{047635A2-A1A6-4B0D-9BDA-1A5A94606525}">
  <ds:schemaRefs>
    <ds:schemaRef ds:uri="3fb75ccb-774b-4eaa-a2e6-3308c9d227da"/>
    <ds:schemaRef ds:uri="6a372573-8198-494e-bf25-e7c969dc9e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18</TotalTime>
  <Words>7613</Words>
  <Application>Microsoft Office PowerPoint</Application>
  <PresentationFormat>Widescreen</PresentationFormat>
  <Paragraphs>1179</Paragraphs>
  <Slides>68</Slides>
  <Notes>66</Notes>
  <HiddenSlides>7</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68</vt:i4>
      </vt:variant>
    </vt:vector>
  </HeadingPairs>
  <TitlesOfParts>
    <vt:vector size="78" baseType="lpstr">
      <vt:lpstr>Aptos</vt:lpstr>
      <vt:lpstr>Arial</vt:lpstr>
      <vt:lpstr>Helvetica</vt:lpstr>
      <vt:lpstr>Wingdings</vt:lpstr>
      <vt:lpstr>Wingdings,Sans-Serif</vt:lpstr>
      <vt:lpstr>SFS Main</vt:lpstr>
      <vt:lpstr>SFS Side</vt:lpstr>
      <vt:lpstr>1_SFS Side</vt:lpstr>
      <vt:lpstr>SFS Side Green</vt:lpstr>
      <vt:lpstr>SFS Green</vt:lpstr>
      <vt:lpstr>Facilitator prep</vt:lpstr>
      <vt:lpstr>Activating adaptability</vt:lpstr>
      <vt:lpstr>Activating adaptability</vt:lpstr>
      <vt:lpstr>Adaptability</vt:lpstr>
      <vt:lpstr>Objectives for today</vt:lpstr>
      <vt:lpstr>Agenda for today</vt:lpstr>
      <vt:lpstr>How we’ll work together</vt:lpstr>
      <vt:lpstr>About skills for success</vt:lpstr>
      <vt:lpstr>About Skills for Success</vt:lpstr>
      <vt:lpstr>About Skills for Success</vt:lpstr>
      <vt:lpstr>About I4PL’s role in the initiative</vt:lpstr>
      <vt:lpstr>About Adaptability</vt:lpstr>
      <vt:lpstr>Adaptability in the research: definitions</vt:lpstr>
      <vt:lpstr>Adaptability</vt:lpstr>
      <vt:lpstr>Adaptability</vt:lpstr>
      <vt:lpstr>Adaptability</vt:lpstr>
      <vt:lpstr>Adaptability proficiency levels</vt:lpstr>
      <vt:lpstr>When adaptability is needed</vt:lpstr>
      <vt:lpstr>When adaptability is needed</vt:lpstr>
      <vt:lpstr>Why change can be so hard</vt:lpstr>
      <vt:lpstr>How adaptability in individuals benefits…</vt:lpstr>
      <vt:lpstr>Supporting Adaptability</vt:lpstr>
      <vt:lpstr>Responsibility for collaboration</vt:lpstr>
      <vt:lpstr>Barriers and supports to adaptability</vt:lpstr>
      <vt:lpstr>Organizational barriers to adaptability</vt:lpstr>
      <vt:lpstr>How leaders support adaptability</vt:lpstr>
      <vt:lpstr>How leaders support adaptability</vt:lpstr>
      <vt:lpstr>PowerPoint Presentation</vt:lpstr>
      <vt:lpstr>How managers support adaptability</vt:lpstr>
      <vt:lpstr>How managers support adaptability</vt:lpstr>
      <vt:lpstr>PowerPoint Presentation</vt:lpstr>
      <vt:lpstr>break</vt:lpstr>
      <vt:lpstr>Developing Adaptability</vt:lpstr>
      <vt:lpstr>Adaptability in the research: individuals</vt:lpstr>
      <vt:lpstr>Adaptability in the research: development</vt:lpstr>
      <vt:lpstr>Adaptability</vt:lpstr>
      <vt:lpstr>Developing adaptability in individuals</vt:lpstr>
      <vt:lpstr>Adaptability – Demonstrate Responsibility</vt:lpstr>
      <vt:lpstr>Adaptability</vt:lpstr>
      <vt:lpstr>Adaptability – Persist and Persevere </vt:lpstr>
      <vt:lpstr>Adaptability</vt:lpstr>
      <vt:lpstr>Adaptability – Regulate Emotions </vt:lpstr>
      <vt:lpstr>Adaptability</vt:lpstr>
      <vt:lpstr>Adaptability – Set or Adjust Goals and Expectations</vt:lpstr>
      <vt:lpstr>Adaptability</vt:lpstr>
      <vt:lpstr>Adaptability – Plan and Prioritize</vt:lpstr>
      <vt:lpstr>Adaptability</vt:lpstr>
      <vt:lpstr>Adaptability – Seek Self-Improvement</vt:lpstr>
      <vt:lpstr>Adaptability</vt:lpstr>
      <vt:lpstr>Skills for success resources</vt:lpstr>
      <vt:lpstr>Skills for Success Website</vt:lpstr>
      <vt:lpstr>Skills for Success Skills and components</vt:lpstr>
      <vt:lpstr>Skills for Success Assessment and training tools</vt:lpstr>
      <vt:lpstr>Skills for Success Snapshot</vt:lpstr>
      <vt:lpstr>Skills for Success Snapshot</vt:lpstr>
      <vt:lpstr>Skills for Success Snapshot</vt:lpstr>
      <vt:lpstr>Skills for Success Resources</vt:lpstr>
      <vt:lpstr>Skills for Success Resources</vt:lpstr>
      <vt:lpstr>Skills for success badges</vt:lpstr>
      <vt:lpstr>Two types of badges</vt:lpstr>
      <vt:lpstr>Learning Provider badge</vt:lpstr>
      <vt:lpstr>Submitting your implementation plan</vt:lpstr>
      <vt:lpstr>Issuing badges to your learners</vt:lpstr>
      <vt:lpstr>Issuing badges to your learners</vt:lpstr>
      <vt:lpstr>Issuing badges to learners</vt:lpstr>
      <vt:lpstr>Closing the day</vt:lpstr>
      <vt:lpstr>Committing to Adaptability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I4PL Marketing &amp; Communications</cp:lastModifiedBy>
  <cp:revision>2</cp:revision>
  <dcterms:created xsi:type="dcterms:W3CDTF">2015-09-10T04:09:14Z</dcterms:created>
  <dcterms:modified xsi:type="dcterms:W3CDTF">2025-03-05T21:42:38Z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0x010100FB3C18CD5A06CB46ADDF01043DA0AE6F</vt:lpwstr>
  </property>
  <property fmtid="{D5CDD505-2E9C-101B-9397-08002B2CF9AE}" pid="3" name="Order">
    <vt:r8>231200</vt:r8>
  </property>
  <property fmtid="{D5CDD505-2E9C-101B-9397-08002B2CF9AE}" pid="4" name="MediaServiceImageTags">
    <vt:lpwstr/>
  </property>
</Properties>
</file>